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66" r:id="rId2"/>
    <p:sldId id="290" r:id="rId3"/>
    <p:sldId id="293" r:id="rId4"/>
    <p:sldId id="292" r:id="rId5"/>
    <p:sldId id="371" r:id="rId6"/>
    <p:sldId id="372" r:id="rId7"/>
    <p:sldId id="340" r:id="rId8"/>
    <p:sldId id="341" r:id="rId9"/>
    <p:sldId id="343" r:id="rId10"/>
    <p:sldId id="342" r:id="rId11"/>
    <p:sldId id="373" r:id="rId12"/>
    <p:sldId id="374" r:id="rId13"/>
    <p:sldId id="346" r:id="rId14"/>
    <p:sldId id="348" r:id="rId15"/>
    <p:sldId id="375" r:id="rId16"/>
    <p:sldId id="349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386" r:id="rId28"/>
    <p:sldId id="387" r:id="rId29"/>
    <p:sldId id="350" r:id="rId30"/>
    <p:sldId id="361" r:id="rId31"/>
    <p:sldId id="362" r:id="rId32"/>
    <p:sldId id="363" r:id="rId33"/>
    <p:sldId id="369" r:id="rId34"/>
    <p:sldId id="370" r:id="rId35"/>
    <p:sldId id="388" r:id="rId36"/>
    <p:sldId id="389" r:id="rId37"/>
    <p:sldId id="390" r:id="rId38"/>
    <p:sldId id="391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99"/>
    <a:srgbClr val="008000"/>
    <a:srgbClr val="FFFF00"/>
    <a:srgbClr val="FF9E1D"/>
    <a:srgbClr val="D68B1C"/>
    <a:srgbClr val="D09622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D0BB41F-C9D9-44E2-8BE9-57361293171B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15364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455158E-377F-44AB-A1E4-F9BF6A9F4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4497935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5261460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09A78-E48A-4249-853E-B4F42E6068ED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25650-A55C-499C-ADE0-0AAD9539D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B5EE3-F495-4288-A559-AEA31FD41147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85D19-105B-408B-BA85-A2E06D2AA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34155-BBA7-4271-90A8-92D11FC5AC3B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B2D7D-34CC-4E76-8761-948270CFB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EC30F-4BB1-4F69-BD7D-9742927CFAAF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996FB-8F10-4E0F-8BB1-E43F2B64C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2F230-00C6-4667-9F08-2C18B543A851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31098-99BE-48D6-A912-9C87A6FF5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1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2770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F68F5-4C90-4C23-97FD-47535138541A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41131-598D-4B8B-9138-6816A957B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544" y="374900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545" y="1544098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B27BD-79A6-482F-811C-CEF133DA5092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CA65F-4287-479A-A37F-2A3DAB0EB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A53EB-53CA-4670-8BAE-8FD17AAE14DF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AA3CE-8639-4AF9-8DE1-8250D498A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C329A-83C2-42AF-A09C-62E23B5A2697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8082A-28A7-4981-8930-9A5DAB49F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1706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E307D-3E07-42EC-A7D3-20C15D8F20E5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E8BD0-C220-42A1-BA6D-0B6AA92FD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1091C-A003-4ADE-8EC5-0D8D467C03E5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9E71B-6956-4E46-981B-B1EED6CBB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E77DA-53B9-4D54-9071-CC7F5BD8CBEE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41658-0ED6-4DAC-88A0-CF49145B7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07CBE-E981-4A3D-B7B7-0F06BE5C4D1E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16417-0558-46EE-B76D-57C0CD260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1B64A8-ED2B-49FD-9900-7F4669CA277B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B35597-11BA-47DD-A047-BC8804296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2875" y="1597025"/>
            <a:ext cx="8858250" cy="4427538"/>
          </a:xfrm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18000" tIns="10800" rIns="18000" bIns="10800"/>
          <a:lstStyle/>
          <a:p>
            <a:pPr eaLnBrk="1" hangingPunct="1"/>
            <a:r>
              <a:rPr lang="uk-UA" b="1" i="1" smtClean="0">
                <a:solidFill>
                  <a:srgbClr val="FFFF00"/>
                </a:solidFill>
              </a:rPr>
              <a:t>Про підсумки роботи кафедри наукових основ управління протягом 2021-2022 н. р. і завдання на новий навчальний рік</a:t>
            </a:r>
            <a:r>
              <a:rPr lang="ru-RU" smtClean="0"/>
              <a:t> </a:t>
            </a:r>
            <a:r>
              <a:rPr lang="uk-UA" sz="2800" b="1" smtClean="0">
                <a:solidFill>
                  <a:srgbClr val="FFC000"/>
                </a:solidFill>
                <a:latin typeface="Arial" charset="0"/>
              </a:rPr>
              <a:t/>
            </a:r>
            <a:br>
              <a:rPr lang="uk-UA" sz="2800" b="1" smtClean="0">
                <a:solidFill>
                  <a:srgbClr val="FFC000"/>
                </a:solidFill>
                <a:latin typeface="Arial" charset="0"/>
              </a:rPr>
            </a:br>
            <a:endParaRPr lang="en-US" sz="2800" b="1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AutoShape 5"/>
          <p:cNvSpPr>
            <a:spLocks noChangeArrowheads="1"/>
          </p:cNvSpPr>
          <p:nvPr/>
        </p:nvSpPr>
        <p:spPr bwMode="gray">
          <a:xfrm>
            <a:off x="600075" y="679450"/>
            <a:ext cx="8247063" cy="1374775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3556" name="Group 7"/>
          <p:cNvGrpSpPr>
            <a:grpSpLocks/>
          </p:cNvGrpSpPr>
          <p:nvPr/>
        </p:nvGrpSpPr>
        <p:grpSpPr bwMode="auto">
          <a:xfrm>
            <a:off x="601663" y="681038"/>
            <a:ext cx="1527175" cy="1374775"/>
            <a:chOff x="720" y="1488"/>
            <a:chExt cx="806" cy="808"/>
          </a:xfrm>
        </p:grpSpPr>
        <p:sp>
          <p:nvSpPr>
            <p:cNvPr id="23559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23560" name="Picture 9" descr="dro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57" name="Text Box 10"/>
          <p:cNvSpPr txBox="1">
            <a:spLocks noChangeArrowheads="1"/>
          </p:cNvSpPr>
          <p:nvPr/>
        </p:nvSpPr>
        <p:spPr bwMode="gray">
          <a:xfrm>
            <a:off x="754063" y="833438"/>
            <a:ext cx="1069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5400" b="1" i="1">
                <a:solidFill>
                  <a:schemeClr val="bg1"/>
                </a:solidFill>
                <a:latin typeface="Calibri" pitchFamily="34" charset="0"/>
              </a:rPr>
              <a:t>6</a:t>
            </a:r>
            <a:endParaRPr lang="en-US" sz="54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9639" name="Text Box 23"/>
          <p:cNvSpPr txBox="1">
            <a:spLocks noChangeArrowheads="1"/>
          </p:cNvSpPr>
          <p:nvPr/>
        </p:nvSpPr>
        <p:spPr bwMode="gray">
          <a:xfrm>
            <a:off x="2128838" y="927100"/>
            <a:ext cx="67183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chemeClr val="tx1"/>
              </a:buClr>
            </a:pPr>
            <a:r>
              <a:rPr lang="uk-UA" sz="3400" b="1">
                <a:solidFill>
                  <a:schemeClr val="bg1"/>
                </a:solidFill>
                <a:latin typeface="Calibri" pitchFamily="34" charset="0"/>
              </a:rPr>
              <a:t>Підвищення кваліфікації протягом року </a:t>
            </a:r>
            <a:r>
              <a:rPr lang="uk-UA" sz="2400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263" y="2513013"/>
            <a:ext cx="1265237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19387806" algn="ctr" rotWithShape="0">
              <a:srgbClr val="006600">
                <a:alpha val="50000"/>
              </a:srgbClr>
            </a:outerShdw>
          </a:effectLst>
        </p:spPr>
      </p:pic>
      <p:pic>
        <p:nvPicPr>
          <p:cNvPr id="55306" name="Picture 10" descr="Гречаник Олена Євгенів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1238" y="2513013"/>
            <a:ext cx="1276350" cy="16795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55303" name="Picture 7" descr="Хлєбнікова Таліна Миколаїв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0813" y="2513013"/>
            <a:ext cx="1263650" cy="16795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0388" y="2513013"/>
            <a:ext cx="13922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rgbClr val="006600">
                <a:alpha val="50000"/>
              </a:srgbClr>
            </a:outerShdw>
          </a:effec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6350" y="2513013"/>
            <a:ext cx="1220788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008000">
                <a:alpha val="50000"/>
              </a:srgbClr>
            </a:outerShdw>
          </a:effectLst>
        </p:spPr>
      </p:pic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601663" y="4651375"/>
            <a:ext cx="1068387" cy="183197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3 м</a:t>
            </a:r>
          </a:p>
          <a:p>
            <a:pPr algn="ctr"/>
            <a:r>
              <a:rPr lang="uk-UA" sz="4000" b="1">
                <a:solidFill>
                  <a:schemeClr val="bg1"/>
                </a:solidFill>
              </a:rPr>
              <a:t>1 У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2281238" y="4651375"/>
            <a:ext cx="1068387" cy="183197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2 м</a:t>
            </a:r>
          </a:p>
          <a:p>
            <a:pPr algn="ctr"/>
            <a:r>
              <a:rPr lang="uk-UA" sz="4000" b="1">
                <a:solidFill>
                  <a:schemeClr val="bg1"/>
                </a:solidFill>
              </a:rPr>
              <a:t>1 У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4114800" y="4651375"/>
            <a:ext cx="1068388" cy="183197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2 м</a:t>
            </a:r>
          </a:p>
          <a:p>
            <a:pPr algn="ctr"/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5946775" y="4651375"/>
            <a:ext cx="1068388" cy="183197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1 м</a:t>
            </a:r>
          </a:p>
          <a:p>
            <a:pPr algn="ctr"/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7626350" y="4651375"/>
            <a:ext cx="1068388" cy="183197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1 У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6" name="Picture 7" descr="Хлєбнікова Таліна Миколаїв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0813" y="2513013"/>
            <a:ext cx="1263650" cy="16795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0388" y="2513013"/>
            <a:ext cx="13922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rgbClr val="006600">
                <a:alpha val="50000"/>
              </a:srgbClr>
            </a:outerShdw>
          </a:effec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113213" y="4651375"/>
            <a:ext cx="1068387" cy="183197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2 м</a:t>
            </a:r>
          </a:p>
          <a:p>
            <a:pPr algn="ctr"/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9" name="Picture 7" descr="Хлєбнікова Таліна Миколаїв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9225" y="2513013"/>
            <a:ext cx="1263650" cy="16795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2513013"/>
            <a:ext cx="139223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rgbClr val="006600">
                <a:alpha val="50000"/>
              </a:srgbClr>
            </a:outerShdw>
          </a:effectLst>
        </p:spPr>
      </p:pic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5946775" y="4651375"/>
            <a:ext cx="1068388" cy="183197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1 м</a:t>
            </a:r>
          </a:p>
          <a:p>
            <a:pPr algn="ctr"/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4113213" y="4651375"/>
            <a:ext cx="1068387" cy="183197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2 м</a:t>
            </a:r>
          </a:p>
          <a:p>
            <a:pPr algn="ctr"/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13" name="Picture 7" descr="Хлєбнікова Таліна Миколаїв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9225" y="2513013"/>
            <a:ext cx="1263650" cy="16795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2513013"/>
            <a:ext cx="139223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rgbClr val="0066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9" grpId="0"/>
      <p:bldP spid="62470" grpId="0" animBg="1"/>
      <p:bldP spid="2" grpId="0" animBg="1"/>
      <p:bldP spid="3" grpId="0" animBg="1"/>
      <p:bldP spid="4" grpId="0" animBg="1"/>
      <p:bldP spid="5" grpId="0" animBg="1"/>
      <p:bldP spid="8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5"/>
          <p:cNvSpPr>
            <a:spLocks noChangeArrowheads="1"/>
          </p:cNvSpPr>
          <p:nvPr/>
        </p:nvSpPr>
        <p:spPr bwMode="gray">
          <a:xfrm>
            <a:off x="449263" y="1290638"/>
            <a:ext cx="8247062" cy="1374775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49155" name="Group 7"/>
          <p:cNvGrpSpPr>
            <a:grpSpLocks/>
          </p:cNvGrpSpPr>
          <p:nvPr/>
        </p:nvGrpSpPr>
        <p:grpSpPr bwMode="auto">
          <a:xfrm>
            <a:off x="449263" y="1290638"/>
            <a:ext cx="1527175" cy="1374775"/>
            <a:chOff x="720" y="1488"/>
            <a:chExt cx="806" cy="808"/>
          </a:xfrm>
        </p:grpSpPr>
        <p:sp>
          <p:nvSpPr>
            <p:cNvPr id="49156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49157" name="Picture 9" descr="dro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158" name="Text Box 10"/>
          <p:cNvSpPr txBox="1">
            <a:spLocks noChangeArrowheads="1"/>
          </p:cNvSpPr>
          <p:nvPr/>
        </p:nvSpPr>
        <p:spPr bwMode="gray">
          <a:xfrm>
            <a:off x="601663" y="1443038"/>
            <a:ext cx="1069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5400" b="1" i="1">
                <a:solidFill>
                  <a:schemeClr val="bg1"/>
                </a:solidFill>
                <a:latin typeface="Calibri" pitchFamily="34" charset="0"/>
              </a:rPr>
              <a:t>7</a:t>
            </a:r>
            <a:endParaRPr lang="en-US" sz="54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1927" name="Text Box 23"/>
          <p:cNvSpPr txBox="1">
            <a:spLocks noChangeArrowheads="1"/>
          </p:cNvSpPr>
          <p:nvPr/>
        </p:nvSpPr>
        <p:spPr bwMode="gray">
          <a:xfrm>
            <a:off x="2740025" y="1443038"/>
            <a:ext cx="54975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chemeClr val="tx1"/>
              </a:buClr>
            </a:pPr>
            <a:r>
              <a:rPr lang="uk-UA" sz="3400" b="1">
                <a:solidFill>
                  <a:schemeClr val="bg1"/>
                </a:solidFill>
                <a:latin typeface="Calibri" pitchFamily="34" charset="0"/>
              </a:rPr>
              <a:t>Поновлено освітні програми</a:t>
            </a:r>
            <a:endParaRPr lang="uk-UA" sz="3400" b="1">
              <a:solidFill>
                <a:schemeClr val="bg1"/>
              </a:solidFill>
            </a:endParaRPr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5487988" y="5262563"/>
            <a:ext cx="2138362" cy="10683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200" b="1">
                <a:solidFill>
                  <a:schemeClr val="bg1"/>
                </a:solidFill>
              </a:rPr>
              <a:t>Гарант ОП</a:t>
            </a:r>
          </a:p>
          <a:p>
            <a:pPr algn="ctr"/>
            <a:r>
              <a:rPr lang="uk-UA" sz="4000" b="1">
                <a:solidFill>
                  <a:schemeClr val="bg1"/>
                </a:solidFill>
              </a:rPr>
              <a:t>“МОА”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1212850" y="5260975"/>
            <a:ext cx="2136775" cy="10683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200" b="1">
                <a:solidFill>
                  <a:schemeClr val="bg1"/>
                </a:solidFill>
              </a:rPr>
              <a:t>Гарант ОП</a:t>
            </a:r>
          </a:p>
          <a:p>
            <a:pPr algn="ctr"/>
            <a:r>
              <a:rPr lang="uk-UA" sz="4000" b="1">
                <a:solidFill>
                  <a:schemeClr val="bg1"/>
                </a:solidFill>
              </a:rPr>
              <a:t>“УЗО”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55303" name="Picture 7" descr="Хлєбнікова Таліна Миколаїв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0050" y="2817813"/>
            <a:ext cx="1839913" cy="2444750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8575" y="2817813"/>
            <a:ext cx="1898650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rgbClr val="0066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7" grpId="0"/>
      <p:bldP spid="62470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5"/>
          <p:cNvSpPr>
            <a:spLocks noChangeArrowheads="1"/>
          </p:cNvSpPr>
          <p:nvPr/>
        </p:nvSpPr>
        <p:spPr bwMode="gray">
          <a:xfrm>
            <a:off x="449263" y="1290638"/>
            <a:ext cx="8247062" cy="1374775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50179" name="Group 7"/>
          <p:cNvGrpSpPr>
            <a:grpSpLocks/>
          </p:cNvGrpSpPr>
          <p:nvPr/>
        </p:nvGrpSpPr>
        <p:grpSpPr bwMode="auto">
          <a:xfrm>
            <a:off x="449263" y="1290638"/>
            <a:ext cx="1527175" cy="1374775"/>
            <a:chOff x="720" y="1488"/>
            <a:chExt cx="806" cy="808"/>
          </a:xfrm>
        </p:grpSpPr>
        <p:sp>
          <p:nvSpPr>
            <p:cNvPr id="50180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50181" name="Picture 9" descr="dro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182" name="Text Box 10"/>
          <p:cNvSpPr txBox="1">
            <a:spLocks noChangeArrowheads="1"/>
          </p:cNvSpPr>
          <p:nvPr/>
        </p:nvSpPr>
        <p:spPr bwMode="gray">
          <a:xfrm>
            <a:off x="601663" y="1443038"/>
            <a:ext cx="1069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5400" b="1" i="1">
                <a:solidFill>
                  <a:schemeClr val="bg1"/>
                </a:solidFill>
                <a:latin typeface="Calibri" pitchFamily="34" charset="0"/>
              </a:rPr>
              <a:t>8</a:t>
            </a:r>
            <a:endParaRPr lang="en-US" sz="54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1927" name="Text Box 23"/>
          <p:cNvSpPr txBox="1">
            <a:spLocks noChangeArrowheads="1"/>
          </p:cNvSpPr>
          <p:nvPr/>
        </p:nvSpPr>
        <p:spPr bwMode="gray">
          <a:xfrm>
            <a:off x="2740025" y="1443038"/>
            <a:ext cx="54975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chemeClr val="tx1"/>
              </a:buClr>
            </a:pPr>
            <a:r>
              <a:rPr lang="uk-UA" sz="3400" b="1">
                <a:solidFill>
                  <a:schemeClr val="bg1"/>
                </a:solidFill>
                <a:latin typeface="Calibri" pitchFamily="34" charset="0"/>
              </a:rPr>
              <a:t>Поновлено робочі навчальні програми</a:t>
            </a:r>
            <a:endParaRPr lang="uk-UA" sz="3400" b="1">
              <a:solidFill>
                <a:schemeClr val="bg1"/>
              </a:solidFill>
            </a:endParaRPr>
          </a:p>
        </p:txBody>
      </p:sp>
      <p:sp>
        <p:nvSpPr>
          <p:cNvPr id="50188" name="AutoShape 3"/>
          <p:cNvSpPr>
            <a:spLocks noChangeArrowheads="1"/>
          </p:cNvSpPr>
          <p:nvPr/>
        </p:nvSpPr>
        <p:spPr bwMode="gray">
          <a:xfrm>
            <a:off x="296863" y="3887788"/>
            <a:ext cx="6872287" cy="1068387"/>
          </a:xfrm>
          <a:prstGeom prst="roundRect">
            <a:avLst>
              <a:gd name="adj" fmla="val 50000"/>
            </a:avLst>
          </a:prstGeom>
          <a:noFill/>
          <a:ln w="444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2600" b="1">
                <a:solidFill>
                  <a:schemeClr val="bg1"/>
                </a:solidFill>
                <a:latin typeface="Calibri" pitchFamily="34" charset="0"/>
              </a:rPr>
              <a:t>РПН для 1 курсів – до 25.09.2023</a:t>
            </a:r>
            <a:endParaRPr lang="ru-RU" sz="26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7" grpId="0"/>
      <p:bldP spid="501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5"/>
          <p:cNvSpPr>
            <a:spLocks noChangeArrowheads="1"/>
          </p:cNvSpPr>
          <p:nvPr/>
        </p:nvSpPr>
        <p:spPr bwMode="gray">
          <a:xfrm>
            <a:off x="754063" y="2359025"/>
            <a:ext cx="7940675" cy="1374775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6626" name="Group 7"/>
          <p:cNvGrpSpPr>
            <a:grpSpLocks/>
          </p:cNvGrpSpPr>
          <p:nvPr/>
        </p:nvGrpSpPr>
        <p:grpSpPr bwMode="auto">
          <a:xfrm>
            <a:off x="754063" y="2360613"/>
            <a:ext cx="1527175" cy="1374775"/>
            <a:chOff x="720" y="1488"/>
            <a:chExt cx="806" cy="808"/>
          </a:xfrm>
        </p:grpSpPr>
        <p:sp>
          <p:nvSpPr>
            <p:cNvPr id="26631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26632" name="Picture 9" descr="dro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27" name="Text Box 10"/>
          <p:cNvSpPr txBox="1">
            <a:spLocks noChangeArrowheads="1"/>
          </p:cNvSpPr>
          <p:nvPr/>
        </p:nvSpPr>
        <p:spPr bwMode="gray">
          <a:xfrm>
            <a:off x="906463" y="2513013"/>
            <a:ext cx="1069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5400" b="1" i="1">
                <a:solidFill>
                  <a:schemeClr val="bg1"/>
                </a:solidFill>
                <a:latin typeface="Calibri" pitchFamily="34" charset="0"/>
              </a:rPr>
              <a:t>9</a:t>
            </a:r>
            <a:endParaRPr lang="en-US" sz="54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2711" name="Text Box 23"/>
          <p:cNvSpPr txBox="1">
            <a:spLocks noChangeArrowheads="1"/>
          </p:cNvSpPr>
          <p:nvPr/>
        </p:nvSpPr>
        <p:spPr bwMode="gray">
          <a:xfrm>
            <a:off x="2586038" y="2360613"/>
            <a:ext cx="5345112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uk-UA" sz="2600" b="1">
                <a:solidFill>
                  <a:schemeClr val="bg1"/>
                </a:solidFill>
                <a:latin typeface="Calibri" pitchFamily="34" charset="0"/>
              </a:rPr>
              <a:t>Керівництво здобувачами освіти, які</a:t>
            </a:r>
            <a:r>
              <a:rPr lang="uk-UA" sz="2400" b="1">
                <a:solidFill>
                  <a:schemeClr val="bg1"/>
                </a:solidFill>
                <a:latin typeface="Calibri" pitchFamily="34" charset="0"/>
              </a:rPr>
              <a:t> захистили дисертації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6038" y="4040188"/>
            <a:ext cx="1550987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008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5"/>
          <p:cNvSpPr>
            <a:spLocks noChangeArrowheads="1"/>
          </p:cNvSpPr>
          <p:nvPr/>
        </p:nvSpPr>
        <p:spPr bwMode="gray">
          <a:xfrm>
            <a:off x="449263" y="1138238"/>
            <a:ext cx="8247062" cy="1374775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7650" name="Group 7"/>
          <p:cNvGrpSpPr>
            <a:grpSpLocks/>
          </p:cNvGrpSpPr>
          <p:nvPr/>
        </p:nvGrpSpPr>
        <p:grpSpPr bwMode="auto">
          <a:xfrm>
            <a:off x="449263" y="1138238"/>
            <a:ext cx="1527175" cy="1374775"/>
            <a:chOff x="720" y="1488"/>
            <a:chExt cx="806" cy="808"/>
          </a:xfrm>
        </p:grpSpPr>
        <p:sp>
          <p:nvSpPr>
            <p:cNvPr id="27659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27660" name="Picture 9" descr="dro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51" name="Text Box 10"/>
          <p:cNvSpPr txBox="1">
            <a:spLocks noChangeArrowheads="1"/>
          </p:cNvSpPr>
          <p:nvPr/>
        </p:nvSpPr>
        <p:spPr bwMode="gray">
          <a:xfrm>
            <a:off x="601663" y="1290638"/>
            <a:ext cx="1069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5400" b="1" i="1">
                <a:solidFill>
                  <a:schemeClr val="bg1"/>
                </a:solidFill>
                <a:latin typeface="Calibri" pitchFamily="34" charset="0"/>
              </a:rPr>
              <a:t>10</a:t>
            </a:r>
            <a:endParaRPr lang="en-US" sz="54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9639" name="Text Box 23"/>
          <p:cNvSpPr txBox="1">
            <a:spLocks noChangeArrowheads="1"/>
          </p:cNvSpPr>
          <p:nvPr/>
        </p:nvSpPr>
        <p:spPr bwMode="gray">
          <a:xfrm>
            <a:off x="2433638" y="1354138"/>
            <a:ext cx="56499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chemeClr val="tx1"/>
              </a:buClr>
            </a:pPr>
            <a:r>
              <a:rPr lang="uk-UA" sz="3000" b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Опонування дисертації </a:t>
            </a:r>
          </a:p>
          <a:p>
            <a:pPr marL="457200" indent="-457200">
              <a:buClr>
                <a:schemeClr val="tx1"/>
              </a:buClr>
            </a:pPr>
            <a:r>
              <a:rPr lang="uk-UA" sz="3000" b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(23.09.2021, ДВНЗ “УМО”)</a:t>
            </a:r>
            <a:endParaRPr lang="uk-UA" sz="3200" b="1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5303" name="Picture 7" descr="Хлєбнікова Таліна Миколаїв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3738" y="2970213"/>
            <a:ext cx="2182812" cy="2901950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5"/>
          <p:cNvSpPr>
            <a:spLocks noChangeArrowheads="1"/>
          </p:cNvSpPr>
          <p:nvPr/>
        </p:nvSpPr>
        <p:spPr bwMode="gray">
          <a:xfrm>
            <a:off x="449263" y="1138238"/>
            <a:ext cx="8247062" cy="1374775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51203" name="Group 7"/>
          <p:cNvGrpSpPr>
            <a:grpSpLocks/>
          </p:cNvGrpSpPr>
          <p:nvPr/>
        </p:nvGrpSpPr>
        <p:grpSpPr bwMode="auto">
          <a:xfrm>
            <a:off x="449263" y="1138238"/>
            <a:ext cx="1527175" cy="1374775"/>
            <a:chOff x="720" y="1488"/>
            <a:chExt cx="806" cy="808"/>
          </a:xfrm>
        </p:grpSpPr>
        <p:sp>
          <p:nvSpPr>
            <p:cNvPr id="51204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51205" name="Picture 9" descr="dro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06" name="Text Box 10"/>
          <p:cNvSpPr txBox="1">
            <a:spLocks noChangeArrowheads="1"/>
          </p:cNvSpPr>
          <p:nvPr/>
        </p:nvSpPr>
        <p:spPr bwMode="gray">
          <a:xfrm>
            <a:off x="601663" y="1290638"/>
            <a:ext cx="1069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5400" b="1" i="1">
                <a:solidFill>
                  <a:schemeClr val="bg1"/>
                </a:solidFill>
                <a:latin typeface="Calibri" pitchFamily="34" charset="0"/>
              </a:rPr>
              <a:t>11</a:t>
            </a:r>
            <a:endParaRPr lang="en-US" sz="54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9639" name="Text Box 23"/>
          <p:cNvSpPr txBox="1">
            <a:spLocks noChangeArrowheads="1"/>
          </p:cNvSpPr>
          <p:nvPr/>
        </p:nvSpPr>
        <p:spPr bwMode="gray">
          <a:xfrm>
            <a:off x="1824038" y="987425"/>
            <a:ext cx="67183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chemeClr val="tx1"/>
              </a:buClr>
            </a:pPr>
            <a:r>
              <a:rPr lang="uk-UA" sz="3000" b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Участь у загальнодержавному експерименті проктором на ЄКІ зі спец. 281 “ПУА”</a:t>
            </a:r>
            <a:endParaRPr lang="uk-UA" sz="3200" b="1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5306" name="Picture 10" descr="Гречаник Олена Євгенів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3613" y="3124200"/>
            <a:ext cx="2205037" cy="2901950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5"/>
          <p:cNvSpPr>
            <a:spLocks noChangeArrowheads="1"/>
          </p:cNvSpPr>
          <p:nvPr/>
        </p:nvSpPr>
        <p:spPr bwMode="gray">
          <a:xfrm>
            <a:off x="296863" y="985838"/>
            <a:ext cx="8247062" cy="1374775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8674" name="Group 7"/>
          <p:cNvGrpSpPr>
            <a:grpSpLocks/>
          </p:cNvGrpSpPr>
          <p:nvPr/>
        </p:nvGrpSpPr>
        <p:grpSpPr bwMode="auto">
          <a:xfrm>
            <a:off x="296863" y="985838"/>
            <a:ext cx="1527175" cy="1374775"/>
            <a:chOff x="720" y="1488"/>
            <a:chExt cx="806" cy="808"/>
          </a:xfrm>
        </p:grpSpPr>
        <p:sp>
          <p:nvSpPr>
            <p:cNvPr id="28680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28681" name="Picture 9" descr="dro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75" name="Text Box 10"/>
          <p:cNvSpPr txBox="1">
            <a:spLocks noChangeArrowheads="1"/>
          </p:cNvSpPr>
          <p:nvPr/>
        </p:nvSpPr>
        <p:spPr bwMode="gray">
          <a:xfrm>
            <a:off x="449263" y="1290638"/>
            <a:ext cx="1069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5400" b="1" i="1">
                <a:solidFill>
                  <a:schemeClr val="bg1"/>
                </a:solidFill>
                <a:latin typeface="Calibri" pitchFamily="34" charset="0"/>
              </a:rPr>
              <a:t>12</a:t>
            </a:r>
            <a:endParaRPr lang="en-US" sz="54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1927" name="Text Box 23"/>
          <p:cNvSpPr txBox="1">
            <a:spLocks noChangeArrowheads="1"/>
          </p:cNvSpPr>
          <p:nvPr/>
        </p:nvSpPr>
        <p:spPr bwMode="gray">
          <a:xfrm>
            <a:off x="1824038" y="1138238"/>
            <a:ext cx="64135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buClr>
                <a:schemeClr val="tx1"/>
              </a:buClr>
            </a:pPr>
            <a:r>
              <a:rPr lang="uk-UA" sz="3400" b="1">
                <a:solidFill>
                  <a:schemeClr val="bg1"/>
                </a:solidFill>
                <a:latin typeface="Calibri" pitchFamily="34" charset="0"/>
              </a:rPr>
              <a:t>Отримання державних і відомчих нагород</a:t>
            </a:r>
            <a:r>
              <a:rPr lang="uk-UA" sz="2400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2867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3613" y="2665413"/>
            <a:ext cx="2814637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663" y="2817813"/>
            <a:ext cx="2105025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0363" y="2817813"/>
            <a:ext cx="2278062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19387806" algn="ctr" rotWithShape="0">
              <a:srgbClr val="0066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xfrm>
            <a:off x="457200" y="1138238"/>
            <a:ext cx="8229600" cy="21336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uk-UA" sz="3200" b="1" smtClean="0">
                <a:solidFill>
                  <a:srgbClr val="FFFF00"/>
                </a:solidFill>
              </a:rPr>
              <a:t>Триває робота над виданням програми та збірника статей Всеукр. науково-практичної конференції. Сертифікати видруковано, розміщено на сайті</a:t>
            </a:r>
            <a:endParaRPr lang="ru-RU" sz="3200" b="1" smtClean="0">
              <a:solidFill>
                <a:srgbClr val="FFFF00"/>
              </a:solidFill>
            </a:endParaRP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3638" y="3187700"/>
            <a:ext cx="5040312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 descr="Состав кафедры ММГХ (2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4113213" y="69850"/>
            <a:ext cx="4887912" cy="1679575"/>
          </a:xfrm>
          <a:prstGeom prst="ellipse">
            <a:avLst/>
          </a:prstGeom>
          <a:solidFill>
            <a:srgbClr val="660033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solidFill>
                  <a:srgbClr val="FFFFFF"/>
                </a:solidFill>
              </a:rPr>
              <a:t>Статті та тези студентів</a:t>
            </a:r>
          </a:p>
          <a:p>
            <a:pPr algn="ctr"/>
            <a:r>
              <a:rPr lang="uk-UA" sz="2400" b="1">
                <a:solidFill>
                  <a:srgbClr val="FFFFFF"/>
                </a:solidFill>
              </a:rPr>
              <a:t>під керівництвом</a:t>
            </a:r>
          </a:p>
          <a:p>
            <a:pPr algn="ctr"/>
            <a:r>
              <a:rPr lang="uk-UA" sz="2400" b="1">
                <a:solidFill>
                  <a:srgbClr val="FFFFFF"/>
                </a:solidFill>
              </a:rPr>
              <a:t>НПП</a:t>
            </a:r>
            <a:endParaRPr lang="ru-RU" sz="2400" b="1">
              <a:solidFill>
                <a:srgbClr val="FFFFFF"/>
              </a:solidFill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7150" y="2054225"/>
            <a:ext cx="12192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55306" name="Picture 10" descr="Гречаник Олена Євгенів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2054225"/>
            <a:ext cx="1276350" cy="16795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55303" name="Picture 7" descr="Хлєбнікова Таліна Миколаїв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0788" y="2054225"/>
            <a:ext cx="1263650" cy="16795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sp>
        <p:nvSpPr>
          <p:cNvPr id="53255" name="AutoShape 6"/>
          <p:cNvSpPr>
            <a:spLocks noChangeArrowheads="1"/>
          </p:cNvSpPr>
          <p:nvPr/>
        </p:nvSpPr>
        <p:spPr bwMode="auto">
          <a:xfrm>
            <a:off x="449263" y="4040188"/>
            <a:ext cx="915987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24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4038" y="2054225"/>
            <a:ext cx="13922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rgbClr val="006600">
                <a:alpha val="50000"/>
              </a:srgbClr>
            </a:outerShdw>
          </a:effectLst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3613" y="2054225"/>
            <a:ext cx="13906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19387806" algn="ctr" rotWithShape="0">
              <a:srgbClr val="006600">
                <a:alpha val="50000"/>
              </a:srgbClr>
            </a:outerShdw>
          </a:effectLst>
        </p:spPr>
      </p:pic>
      <p:sp>
        <p:nvSpPr>
          <p:cNvPr id="53258" name="AutoShape 6"/>
          <p:cNvSpPr>
            <a:spLocks noChangeArrowheads="1"/>
          </p:cNvSpPr>
          <p:nvPr/>
        </p:nvSpPr>
        <p:spPr bwMode="auto">
          <a:xfrm>
            <a:off x="1976438" y="4040188"/>
            <a:ext cx="915987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53259" name="AutoShape 6"/>
          <p:cNvSpPr>
            <a:spLocks noChangeArrowheads="1"/>
          </p:cNvSpPr>
          <p:nvPr/>
        </p:nvSpPr>
        <p:spPr bwMode="auto">
          <a:xfrm>
            <a:off x="3503613" y="4040188"/>
            <a:ext cx="915987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53260" name="AutoShape 6"/>
          <p:cNvSpPr>
            <a:spLocks noChangeArrowheads="1"/>
          </p:cNvSpPr>
          <p:nvPr/>
        </p:nvSpPr>
        <p:spPr bwMode="auto">
          <a:xfrm>
            <a:off x="5030788" y="4040188"/>
            <a:ext cx="915987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53261" name="AutoShape 6"/>
          <p:cNvSpPr>
            <a:spLocks noChangeArrowheads="1"/>
          </p:cNvSpPr>
          <p:nvPr/>
        </p:nvSpPr>
        <p:spPr bwMode="auto">
          <a:xfrm>
            <a:off x="6557963" y="4040188"/>
            <a:ext cx="915987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5326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31150" y="2054225"/>
            <a:ext cx="111760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3" name="AutoShape 6"/>
          <p:cNvSpPr>
            <a:spLocks noChangeArrowheads="1"/>
          </p:cNvSpPr>
          <p:nvPr/>
        </p:nvSpPr>
        <p:spPr bwMode="auto">
          <a:xfrm>
            <a:off x="7931150" y="4040188"/>
            <a:ext cx="915988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7" descr="Состав кафедры ММГХ (2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4113213" y="985838"/>
            <a:ext cx="4560887" cy="1079500"/>
          </a:xfrm>
          <a:prstGeom prst="ellipse">
            <a:avLst/>
          </a:prstGeom>
          <a:solidFill>
            <a:srgbClr val="660033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solidFill>
                  <a:srgbClr val="FFFFFF"/>
                </a:solidFill>
              </a:rPr>
              <a:t>Закордонні монографії</a:t>
            </a:r>
            <a:endParaRPr lang="ru-RU" sz="2400" b="1">
              <a:solidFill>
                <a:srgbClr val="FFFFFF"/>
              </a:solidFill>
            </a:endParaRPr>
          </a:p>
        </p:txBody>
      </p:sp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3638" y="2054225"/>
            <a:ext cx="176847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19387806" algn="ctr" rotWithShape="0">
              <a:srgbClr val="006600">
                <a:alpha val="50000"/>
              </a:srgbClr>
            </a:outerShdw>
          </a:effec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13013"/>
            <a:ext cx="1550988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863" y="1597025"/>
            <a:ext cx="1773237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rgbClr val="006600">
                <a:alpha val="50000"/>
              </a:srgbClr>
            </a:outerShdw>
          </a:effectLst>
        </p:spPr>
      </p:pic>
      <p:sp>
        <p:nvSpPr>
          <p:cNvPr id="54279" name="AutoShape 6"/>
          <p:cNvSpPr>
            <a:spLocks noChangeArrowheads="1"/>
          </p:cNvSpPr>
          <p:nvPr/>
        </p:nvSpPr>
        <p:spPr bwMode="auto">
          <a:xfrm>
            <a:off x="5183188" y="4956175"/>
            <a:ext cx="611187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1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54280" name="AutoShape 6"/>
          <p:cNvSpPr>
            <a:spLocks noChangeArrowheads="1"/>
          </p:cNvSpPr>
          <p:nvPr/>
        </p:nvSpPr>
        <p:spPr bwMode="auto">
          <a:xfrm>
            <a:off x="2892425" y="4497388"/>
            <a:ext cx="611188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1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54281" name="AutoShape 6"/>
          <p:cNvSpPr>
            <a:spLocks noChangeArrowheads="1"/>
          </p:cNvSpPr>
          <p:nvPr/>
        </p:nvSpPr>
        <p:spPr bwMode="auto">
          <a:xfrm>
            <a:off x="906463" y="4040188"/>
            <a:ext cx="611187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1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55306" name="Picture 10" descr="Гречаник Олена Євгенів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62763" y="2970213"/>
            <a:ext cx="1624012" cy="21367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sp>
        <p:nvSpPr>
          <p:cNvPr id="54283" name="AutoShape 6"/>
          <p:cNvSpPr>
            <a:spLocks noChangeArrowheads="1"/>
          </p:cNvSpPr>
          <p:nvPr/>
        </p:nvSpPr>
        <p:spPr bwMode="auto">
          <a:xfrm>
            <a:off x="7472363" y="5567363"/>
            <a:ext cx="611187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1</a:t>
            </a:r>
            <a:endParaRPr lang="ru-RU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670050" y="4192588"/>
            <a:ext cx="5649913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uk-UA" sz="2600" b="1">
              <a:solidFill>
                <a:schemeClr val="bg1"/>
              </a:solidFill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uk-UA" sz="2800" b="1">
                <a:solidFill>
                  <a:schemeClr val="bg1"/>
                </a:solidFill>
                <a:latin typeface="Georgia" pitchFamily="18" charset="0"/>
              </a:rPr>
              <a:t>“Наукові засади управління розвитком організації”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uk-UA" sz="2800" b="1">
                <a:solidFill>
                  <a:schemeClr val="bg1"/>
                </a:solidFill>
                <a:latin typeface="Georgia" pitchFamily="18" charset="0"/>
              </a:rPr>
              <a:t>(0120</a:t>
            </a:r>
            <a:r>
              <a:rPr lang="en-US" sz="2800" b="1">
                <a:solidFill>
                  <a:schemeClr val="bg1"/>
                </a:solidFill>
                <a:latin typeface="Georgia" pitchFamily="18" charset="0"/>
              </a:rPr>
              <a:t>U</a:t>
            </a:r>
            <a:r>
              <a:rPr lang="uk-UA" sz="2800" b="1">
                <a:solidFill>
                  <a:schemeClr val="bg1"/>
                </a:solidFill>
                <a:latin typeface="Georgia" pitchFamily="18" charset="0"/>
              </a:rPr>
              <a:t>105479)</a:t>
            </a:r>
          </a:p>
        </p:txBody>
      </p:sp>
      <p:sp>
        <p:nvSpPr>
          <p:cNvPr id="58373" name="Oval 5"/>
          <p:cNvSpPr>
            <a:spLocks noChangeArrowheads="1"/>
          </p:cNvSpPr>
          <p:nvPr/>
        </p:nvSpPr>
        <p:spPr bwMode="auto">
          <a:xfrm>
            <a:off x="1365250" y="1138238"/>
            <a:ext cx="6264275" cy="2138362"/>
          </a:xfrm>
          <a:prstGeom prst="ellipse">
            <a:avLst/>
          </a:prstGeom>
          <a:solidFill>
            <a:srgbClr val="008000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 sz="2600" b="1">
                <a:solidFill>
                  <a:schemeClr val="bg1"/>
                </a:solidFill>
              </a:rPr>
              <a:t>Продовжено роботу</a:t>
            </a:r>
          </a:p>
          <a:p>
            <a:pPr algn="ctr"/>
            <a:r>
              <a:rPr lang="uk-UA" sz="2600" b="1">
                <a:solidFill>
                  <a:schemeClr val="bg1"/>
                </a:solidFill>
              </a:rPr>
              <a:t>над науковою темою</a:t>
            </a:r>
            <a:r>
              <a:rPr lang="uk-UA" sz="30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8374" name="AutoShape 6"/>
          <p:cNvSpPr>
            <a:spLocks noChangeArrowheads="1"/>
          </p:cNvSpPr>
          <p:nvPr/>
        </p:nvSpPr>
        <p:spPr bwMode="auto">
          <a:xfrm>
            <a:off x="4113213" y="3429000"/>
            <a:ext cx="863600" cy="611188"/>
          </a:xfrm>
          <a:prstGeom prst="downArrow">
            <a:avLst>
              <a:gd name="adj1" fmla="val 39546"/>
              <a:gd name="adj2" fmla="val 27204"/>
            </a:avLst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58373" grpId="0" animBg="1"/>
      <p:bldP spid="5837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7" descr="Состав кафедры ММГХ (2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4113213" y="985838"/>
            <a:ext cx="4560887" cy="1079500"/>
          </a:xfrm>
          <a:prstGeom prst="ellipse">
            <a:avLst/>
          </a:prstGeom>
          <a:solidFill>
            <a:srgbClr val="660033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solidFill>
                  <a:srgbClr val="FFFFFF"/>
                </a:solidFill>
              </a:rPr>
              <a:t>Фахові видання України</a:t>
            </a:r>
            <a:endParaRPr lang="ru-RU" sz="2400" b="1">
              <a:solidFill>
                <a:srgbClr val="FFFFFF"/>
              </a:solidFill>
            </a:endParaRPr>
          </a:p>
        </p:txBody>
      </p:sp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360613"/>
            <a:ext cx="176847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19387806" algn="ctr" rotWithShape="0">
              <a:srgbClr val="006600">
                <a:alpha val="50000"/>
              </a:srgb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0363" y="3124200"/>
            <a:ext cx="1773237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rgbClr val="006600">
                <a:alpha val="50000"/>
              </a:srgbClr>
            </a:outerShdw>
          </a:effectLst>
        </p:spPr>
      </p:pic>
      <p:sp>
        <p:nvSpPr>
          <p:cNvPr id="55303" name="AutoShape 6"/>
          <p:cNvSpPr>
            <a:spLocks noChangeArrowheads="1"/>
          </p:cNvSpPr>
          <p:nvPr/>
        </p:nvSpPr>
        <p:spPr bwMode="auto">
          <a:xfrm>
            <a:off x="5183188" y="4956175"/>
            <a:ext cx="611187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2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2892425" y="4497388"/>
            <a:ext cx="611188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3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55305" name="AutoShape 6"/>
          <p:cNvSpPr>
            <a:spLocks noChangeArrowheads="1"/>
          </p:cNvSpPr>
          <p:nvPr/>
        </p:nvSpPr>
        <p:spPr bwMode="auto">
          <a:xfrm>
            <a:off x="906463" y="4497388"/>
            <a:ext cx="611187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3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55306" name="Picture 10" descr="Гречаник Олена Євгенів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863" y="1901825"/>
            <a:ext cx="1624012" cy="21367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sp>
        <p:nvSpPr>
          <p:cNvPr id="55307" name="AutoShape 6"/>
          <p:cNvSpPr>
            <a:spLocks noChangeArrowheads="1"/>
          </p:cNvSpPr>
          <p:nvPr/>
        </p:nvSpPr>
        <p:spPr bwMode="auto">
          <a:xfrm>
            <a:off x="7472363" y="5567363"/>
            <a:ext cx="611187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1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4" name="Picture 7" descr="Хлєбнікова Таліна Миколаїв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3638" y="1901825"/>
            <a:ext cx="1608137" cy="2138363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7" descr="Состав кафедры ММГХ (2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4113213" y="985838"/>
            <a:ext cx="4560887" cy="1079500"/>
          </a:xfrm>
          <a:prstGeom prst="ellipse">
            <a:avLst/>
          </a:prstGeom>
          <a:solidFill>
            <a:srgbClr val="660033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solidFill>
                  <a:srgbClr val="FFFFFF"/>
                </a:solidFill>
              </a:rPr>
              <a:t>Методичні рекомендації</a:t>
            </a:r>
            <a:endParaRPr lang="ru-RU" sz="2400" b="1">
              <a:solidFill>
                <a:srgbClr val="FFFFFF"/>
              </a:solidFill>
            </a:endParaRPr>
          </a:p>
        </p:txBody>
      </p:sp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2763" y="2360613"/>
            <a:ext cx="176847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19387806" algn="ctr" rotWithShape="0">
              <a:srgbClr val="006600">
                <a:alpha val="50000"/>
              </a:srgbClr>
            </a:outerShdw>
          </a:effec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360613"/>
            <a:ext cx="1773238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rgbClr val="006600">
                <a:alpha val="50000"/>
              </a:srgbClr>
            </a:outerShdw>
          </a:effectLst>
        </p:spPr>
      </p:pic>
      <p:sp>
        <p:nvSpPr>
          <p:cNvPr id="56326" name="AutoShape 6"/>
          <p:cNvSpPr>
            <a:spLocks noChangeArrowheads="1"/>
          </p:cNvSpPr>
          <p:nvPr/>
        </p:nvSpPr>
        <p:spPr bwMode="auto">
          <a:xfrm>
            <a:off x="5183188" y="4956175"/>
            <a:ext cx="611187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2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56327" name="AutoShape 6"/>
          <p:cNvSpPr>
            <a:spLocks noChangeArrowheads="1"/>
          </p:cNvSpPr>
          <p:nvPr/>
        </p:nvSpPr>
        <p:spPr bwMode="auto">
          <a:xfrm>
            <a:off x="2892425" y="4956175"/>
            <a:ext cx="611188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2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56328" name="AutoShape 6"/>
          <p:cNvSpPr>
            <a:spLocks noChangeArrowheads="1"/>
          </p:cNvSpPr>
          <p:nvPr/>
        </p:nvSpPr>
        <p:spPr bwMode="auto">
          <a:xfrm>
            <a:off x="906463" y="4956175"/>
            <a:ext cx="611187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2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55306" name="Picture 10" descr="Гречаник Олена Євгенів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863" y="2360613"/>
            <a:ext cx="1624012" cy="21367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sp>
        <p:nvSpPr>
          <p:cNvPr id="56330" name="AutoShape 6"/>
          <p:cNvSpPr>
            <a:spLocks noChangeArrowheads="1"/>
          </p:cNvSpPr>
          <p:nvPr/>
        </p:nvSpPr>
        <p:spPr bwMode="auto">
          <a:xfrm>
            <a:off x="7473950" y="4956175"/>
            <a:ext cx="611188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1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55303" name="Picture 7" descr="Хлєбнікова Таліна Миколаїв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3638" y="2360613"/>
            <a:ext cx="1608137" cy="2138362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 descr="Состав кафедры ММГХ (2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4113213" y="69850"/>
            <a:ext cx="4887912" cy="1679575"/>
          </a:xfrm>
          <a:prstGeom prst="ellipse">
            <a:avLst/>
          </a:prstGeom>
          <a:solidFill>
            <a:srgbClr val="660033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solidFill>
                  <a:srgbClr val="FFFFFF"/>
                </a:solidFill>
              </a:rPr>
              <a:t>Статті в інших виданнях</a:t>
            </a:r>
            <a:endParaRPr lang="ru-RU" sz="2400" b="1">
              <a:solidFill>
                <a:srgbClr val="FFFFFF"/>
              </a:solidFill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0788" y="2054225"/>
            <a:ext cx="12192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55306" name="Picture 10" descr="Гречаник Олена Євгенів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4038" y="2054225"/>
            <a:ext cx="1276350" cy="16795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55303" name="Picture 7" descr="Хлєбнікова Таліна Миколаїв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863" y="2054225"/>
            <a:ext cx="1263650" cy="16795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sp>
        <p:nvSpPr>
          <p:cNvPr id="57351" name="AutoShape 6"/>
          <p:cNvSpPr>
            <a:spLocks noChangeArrowheads="1"/>
          </p:cNvSpPr>
          <p:nvPr/>
        </p:nvSpPr>
        <p:spPr bwMode="auto">
          <a:xfrm>
            <a:off x="449263" y="4040188"/>
            <a:ext cx="915987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9625" y="2054225"/>
            <a:ext cx="139223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rgbClr val="006600">
                <a:alpha val="50000"/>
              </a:srgbClr>
            </a:outerShdw>
          </a:effectLst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3975" y="2054225"/>
            <a:ext cx="13906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19387806" algn="ctr" rotWithShape="0">
              <a:srgbClr val="006600">
                <a:alpha val="50000"/>
              </a:srgbClr>
            </a:outerShdw>
          </a:effectLst>
        </p:spPr>
      </p:pic>
      <p:sp>
        <p:nvSpPr>
          <p:cNvPr id="57354" name="AutoShape 6"/>
          <p:cNvSpPr>
            <a:spLocks noChangeArrowheads="1"/>
          </p:cNvSpPr>
          <p:nvPr/>
        </p:nvSpPr>
        <p:spPr bwMode="auto">
          <a:xfrm>
            <a:off x="1976438" y="4040188"/>
            <a:ext cx="915987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7355" name="AutoShape 6"/>
          <p:cNvSpPr>
            <a:spLocks noChangeArrowheads="1"/>
          </p:cNvSpPr>
          <p:nvPr/>
        </p:nvSpPr>
        <p:spPr bwMode="auto">
          <a:xfrm>
            <a:off x="3503613" y="4040188"/>
            <a:ext cx="915987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7356" name="AutoShape 6"/>
          <p:cNvSpPr>
            <a:spLocks noChangeArrowheads="1"/>
          </p:cNvSpPr>
          <p:nvPr/>
        </p:nvSpPr>
        <p:spPr bwMode="auto">
          <a:xfrm>
            <a:off x="5030788" y="4040188"/>
            <a:ext cx="915987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7357" name="AutoShape 6"/>
          <p:cNvSpPr>
            <a:spLocks noChangeArrowheads="1"/>
          </p:cNvSpPr>
          <p:nvPr/>
        </p:nvSpPr>
        <p:spPr bwMode="auto">
          <a:xfrm>
            <a:off x="6557963" y="4040188"/>
            <a:ext cx="915987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5735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31150" y="2054225"/>
            <a:ext cx="111760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9" name="AutoShape 6"/>
          <p:cNvSpPr>
            <a:spLocks noChangeArrowheads="1"/>
          </p:cNvSpPr>
          <p:nvPr/>
        </p:nvSpPr>
        <p:spPr bwMode="auto">
          <a:xfrm>
            <a:off x="7931150" y="4040188"/>
            <a:ext cx="915988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7" descr="Состав кафедры ММГХ (2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4113213" y="985838"/>
            <a:ext cx="4560887" cy="1079500"/>
          </a:xfrm>
          <a:prstGeom prst="ellipse">
            <a:avLst/>
          </a:prstGeom>
          <a:solidFill>
            <a:srgbClr val="660033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solidFill>
                  <a:srgbClr val="FFFFFF"/>
                </a:solidFill>
              </a:rPr>
              <a:t>Тези наукових доповідей</a:t>
            </a:r>
            <a:endParaRPr lang="ru-RU" sz="2400" b="1">
              <a:solidFill>
                <a:srgbClr val="FFFFFF"/>
              </a:solidFill>
            </a:endParaRPr>
          </a:p>
        </p:txBody>
      </p:sp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3" y="1597025"/>
            <a:ext cx="176847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19387806" algn="ctr" rotWithShape="0">
              <a:srgbClr val="006600">
                <a:alpha val="50000"/>
              </a:srgbClr>
            </a:outerShdw>
          </a:effec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665413"/>
            <a:ext cx="1773238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rgbClr val="006600">
                <a:alpha val="50000"/>
              </a:srgbClr>
            </a:outerShdw>
          </a:effectLst>
        </p:spPr>
      </p:pic>
      <p:sp>
        <p:nvSpPr>
          <p:cNvPr id="58374" name="AutoShape 6"/>
          <p:cNvSpPr>
            <a:spLocks noChangeArrowheads="1"/>
          </p:cNvSpPr>
          <p:nvPr/>
        </p:nvSpPr>
        <p:spPr bwMode="auto">
          <a:xfrm>
            <a:off x="5183188" y="4956175"/>
            <a:ext cx="611187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3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58375" name="AutoShape 6"/>
          <p:cNvSpPr>
            <a:spLocks noChangeArrowheads="1"/>
          </p:cNvSpPr>
          <p:nvPr/>
        </p:nvSpPr>
        <p:spPr bwMode="auto">
          <a:xfrm>
            <a:off x="3197225" y="4651375"/>
            <a:ext cx="611188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4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58376" name="AutoShape 6"/>
          <p:cNvSpPr>
            <a:spLocks noChangeArrowheads="1"/>
          </p:cNvSpPr>
          <p:nvPr/>
        </p:nvSpPr>
        <p:spPr bwMode="auto">
          <a:xfrm>
            <a:off x="1060450" y="4040188"/>
            <a:ext cx="611188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5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55306" name="Picture 10" descr="Гречаник Олена Євгенів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0025" y="2206625"/>
            <a:ext cx="1624013" cy="21367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sp>
        <p:nvSpPr>
          <p:cNvPr id="58378" name="AutoShape 6"/>
          <p:cNvSpPr>
            <a:spLocks noChangeArrowheads="1"/>
          </p:cNvSpPr>
          <p:nvPr/>
        </p:nvSpPr>
        <p:spPr bwMode="auto">
          <a:xfrm>
            <a:off x="7472363" y="5567363"/>
            <a:ext cx="611187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2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55303" name="Picture 7" descr="Хлєбнікова Таліна Миколаїв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62763" y="2970213"/>
            <a:ext cx="1608137" cy="2138362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 descr="Состав кафедры ММГХ (2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4113213" y="985838"/>
            <a:ext cx="4560887" cy="1079500"/>
          </a:xfrm>
          <a:prstGeom prst="ellipse">
            <a:avLst/>
          </a:prstGeom>
          <a:solidFill>
            <a:srgbClr val="660033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solidFill>
                  <a:srgbClr val="FFFFFF"/>
                </a:solidFill>
              </a:rPr>
              <a:t>Індекс Хірша (Гугл)</a:t>
            </a:r>
            <a:endParaRPr lang="ru-RU" sz="2400" b="1">
              <a:solidFill>
                <a:srgbClr val="FFFFFF"/>
              </a:solidFill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513013"/>
            <a:ext cx="133032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55306" name="Picture 10" descr="Гречаник Олена Євгенів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9625" y="2054225"/>
            <a:ext cx="1276350" cy="16795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5939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8750" y="2817813"/>
            <a:ext cx="1117600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7" descr="Хлєбнікова Таліна Миколаїв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4038" y="1597025"/>
            <a:ext cx="1377950" cy="18319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sp>
        <p:nvSpPr>
          <p:cNvPr id="59400" name="AutoShape 6"/>
          <p:cNvSpPr>
            <a:spLocks noChangeArrowheads="1"/>
          </p:cNvSpPr>
          <p:nvPr/>
        </p:nvSpPr>
        <p:spPr bwMode="auto">
          <a:xfrm>
            <a:off x="8083550" y="4956175"/>
            <a:ext cx="611188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3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59401" name="AutoShape 6"/>
          <p:cNvSpPr>
            <a:spLocks noChangeArrowheads="1"/>
          </p:cNvSpPr>
          <p:nvPr/>
        </p:nvSpPr>
        <p:spPr bwMode="auto">
          <a:xfrm>
            <a:off x="2281238" y="3581400"/>
            <a:ext cx="611187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7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59402" name="AutoShape 6"/>
          <p:cNvSpPr>
            <a:spLocks noChangeArrowheads="1"/>
          </p:cNvSpPr>
          <p:nvPr/>
        </p:nvSpPr>
        <p:spPr bwMode="auto">
          <a:xfrm>
            <a:off x="3656013" y="3887788"/>
            <a:ext cx="611187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6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59403" name="AutoShape 6"/>
          <p:cNvSpPr>
            <a:spLocks noChangeArrowheads="1"/>
          </p:cNvSpPr>
          <p:nvPr/>
        </p:nvSpPr>
        <p:spPr bwMode="auto">
          <a:xfrm>
            <a:off x="5030788" y="4497388"/>
            <a:ext cx="611187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5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59404" name="AutoShape 6"/>
          <p:cNvSpPr>
            <a:spLocks noChangeArrowheads="1"/>
          </p:cNvSpPr>
          <p:nvPr/>
        </p:nvSpPr>
        <p:spPr bwMode="auto">
          <a:xfrm>
            <a:off x="601663" y="3124200"/>
            <a:ext cx="611187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12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6863" y="1290638"/>
            <a:ext cx="13922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rgbClr val="006600">
                <a:alpha val="50000"/>
              </a:srgbClr>
            </a:outerShdw>
          </a:effectLst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51575" y="2513013"/>
            <a:ext cx="13906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19387806" algn="ctr" rotWithShape="0">
              <a:srgbClr val="006600">
                <a:alpha val="50000"/>
              </a:srgbClr>
            </a:outerShdw>
          </a:effectLst>
        </p:spPr>
      </p:pic>
      <p:sp>
        <p:nvSpPr>
          <p:cNvPr id="59407" name="AutoShape 6"/>
          <p:cNvSpPr>
            <a:spLocks noChangeArrowheads="1"/>
          </p:cNvSpPr>
          <p:nvPr/>
        </p:nvSpPr>
        <p:spPr bwMode="auto">
          <a:xfrm>
            <a:off x="6557963" y="4497388"/>
            <a:ext cx="611187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4</a:t>
            </a:r>
            <a:endParaRPr lang="ru-RU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 descr="Состав кафедры ММГХ (2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4113213" y="985838"/>
            <a:ext cx="4887912" cy="1079500"/>
          </a:xfrm>
          <a:prstGeom prst="ellipse">
            <a:avLst/>
          </a:prstGeom>
          <a:solidFill>
            <a:srgbClr val="660033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solidFill>
                  <a:srgbClr val="FFFFFF"/>
                </a:solidFill>
              </a:rPr>
              <a:t>Кількість цитувань Гугл</a:t>
            </a:r>
            <a:endParaRPr lang="ru-RU" sz="2400" b="1">
              <a:solidFill>
                <a:srgbClr val="FFFFFF"/>
              </a:solidFill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360613"/>
            <a:ext cx="133032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55306" name="Picture 10" descr="Гречаник Олена Євгенів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9625" y="2054225"/>
            <a:ext cx="1276350" cy="16795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6042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8750" y="2817813"/>
            <a:ext cx="1117600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7" descr="Хлєбнікова Таліна Миколаїв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4038" y="1597025"/>
            <a:ext cx="1377950" cy="18319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sp>
        <p:nvSpPr>
          <p:cNvPr id="60424" name="AutoShape 6"/>
          <p:cNvSpPr>
            <a:spLocks noChangeArrowheads="1"/>
          </p:cNvSpPr>
          <p:nvPr/>
        </p:nvSpPr>
        <p:spPr bwMode="auto">
          <a:xfrm>
            <a:off x="8083550" y="4651375"/>
            <a:ext cx="611188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3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60425" name="AutoShape 6"/>
          <p:cNvSpPr>
            <a:spLocks noChangeArrowheads="1"/>
          </p:cNvSpPr>
          <p:nvPr/>
        </p:nvSpPr>
        <p:spPr bwMode="auto">
          <a:xfrm>
            <a:off x="1976438" y="3581400"/>
            <a:ext cx="915987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42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60426" name="AutoShape 6"/>
          <p:cNvSpPr>
            <a:spLocks noChangeArrowheads="1"/>
          </p:cNvSpPr>
          <p:nvPr/>
        </p:nvSpPr>
        <p:spPr bwMode="auto">
          <a:xfrm>
            <a:off x="3656013" y="4040188"/>
            <a:ext cx="611187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16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60427" name="AutoShape 6"/>
          <p:cNvSpPr>
            <a:spLocks noChangeArrowheads="1"/>
          </p:cNvSpPr>
          <p:nvPr/>
        </p:nvSpPr>
        <p:spPr bwMode="auto">
          <a:xfrm>
            <a:off x="5183188" y="4497388"/>
            <a:ext cx="611187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10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60428" name="AutoShape 6"/>
          <p:cNvSpPr>
            <a:spLocks noChangeArrowheads="1"/>
          </p:cNvSpPr>
          <p:nvPr/>
        </p:nvSpPr>
        <p:spPr bwMode="auto">
          <a:xfrm>
            <a:off x="296863" y="3124200"/>
            <a:ext cx="915987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116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6863" y="1290638"/>
            <a:ext cx="13922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rgbClr val="006600">
                <a:alpha val="50000"/>
              </a:srgbClr>
            </a:outerShdw>
          </a:effectLst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3975" y="2817813"/>
            <a:ext cx="1265238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19387806" algn="ctr" rotWithShape="0">
              <a:srgbClr val="006600">
                <a:alpha val="50000"/>
              </a:srgbClr>
            </a:outerShdw>
          </a:effectLst>
        </p:spPr>
      </p:pic>
      <p:sp>
        <p:nvSpPr>
          <p:cNvPr id="60431" name="AutoShape 6"/>
          <p:cNvSpPr>
            <a:spLocks noChangeArrowheads="1"/>
          </p:cNvSpPr>
          <p:nvPr/>
        </p:nvSpPr>
        <p:spPr bwMode="auto">
          <a:xfrm>
            <a:off x="6708775" y="4651375"/>
            <a:ext cx="611188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3</a:t>
            </a:r>
            <a:endParaRPr lang="ru-RU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 descr="Состав кафедры ММГХ (2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4113213" y="985838"/>
            <a:ext cx="4887912" cy="1079500"/>
          </a:xfrm>
          <a:prstGeom prst="ellipse">
            <a:avLst/>
          </a:prstGeom>
          <a:solidFill>
            <a:srgbClr val="660033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solidFill>
                  <a:srgbClr val="FFFFFF"/>
                </a:solidFill>
              </a:rPr>
              <a:t>Кількість цитувань Скопус</a:t>
            </a:r>
            <a:endParaRPr lang="ru-RU" sz="2400" b="1">
              <a:solidFill>
                <a:srgbClr val="FFFFFF"/>
              </a:solidFill>
            </a:endParaRPr>
          </a:p>
        </p:txBody>
      </p:sp>
      <p:pic>
        <p:nvPicPr>
          <p:cNvPr id="55306" name="Picture 10" descr="Гречаник Олена Євгенів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6438" y="2206625"/>
            <a:ext cx="1741487" cy="2290763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sp>
        <p:nvSpPr>
          <p:cNvPr id="61450" name="AutoShape 6"/>
          <p:cNvSpPr>
            <a:spLocks noChangeArrowheads="1"/>
          </p:cNvSpPr>
          <p:nvPr/>
        </p:nvSpPr>
        <p:spPr bwMode="auto">
          <a:xfrm>
            <a:off x="2433638" y="4651375"/>
            <a:ext cx="763587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2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61452" name="AutoShape 6"/>
          <p:cNvSpPr>
            <a:spLocks noChangeArrowheads="1"/>
          </p:cNvSpPr>
          <p:nvPr/>
        </p:nvSpPr>
        <p:spPr bwMode="auto">
          <a:xfrm>
            <a:off x="5335588" y="4651375"/>
            <a:ext cx="763587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1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206625"/>
            <a:ext cx="189865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rgbClr val="0066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 descr="Состав кафедры ММГХ (2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4113213" y="985838"/>
            <a:ext cx="4560887" cy="1079500"/>
          </a:xfrm>
          <a:prstGeom prst="ellipse">
            <a:avLst/>
          </a:prstGeom>
          <a:solidFill>
            <a:srgbClr val="660033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solidFill>
                  <a:srgbClr val="FFFFFF"/>
                </a:solidFill>
              </a:rPr>
              <a:t>Рейтингові позиції</a:t>
            </a:r>
            <a:endParaRPr lang="ru-RU" sz="2400" b="1">
              <a:solidFill>
                <a:srgbClr val="FFFFFF"/>
              </a:solidFill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3975" y="2970213"/>
            <a:ext cx="133032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55306" name="Picture 10" descr="Гречаник Олена Євгенів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1290638"/>
            <a:ext cx="1276350" cy="16795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6247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1150" y="3429000"/>
            <a:ext cx="111760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7" descr="Хлєбнікова Таліна Миколаїв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4038" y="1597025"/>
            <a:ext cx="1377950" cy="18319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sp>
        <p:nvSpPr>
          <p:cNvPr id="62472" name="AutoShape 6"/>
          <p:cNvSpPr>
            <a:spLocks noChangeArrowheads="1"/>
          </p:cNvSpPr>
          <p:nvPr/>
        </p:nvSpPr>
        <p:spPr bwMode="auto">
          <a:xfrm>
            <a:off x="8083550" y="5413375"/>
            <a:ext cx="917575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312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62473" name="AutoShape 6"/>
          <p:cNvSpPr>
            <a:spLocks noChangeArrowheads="1"/>
          </p:cNvSpPr>
          <p:nvPr/>
        </p:nvSpPr>
        <p:spPr bwMode="auto">
          <a:xfrm>
            <a:off x="2128838" y="3581400"/>
            <a:ext cx="763587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18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62474" name="AutoShape 6"/>
          <p:cNvSpPr>
            <a:spLocks noChangeArrowheads="1"/>
          </p:cNvSpPr>
          <p:nvPr/>
        </p:nvSpPr>
        <p:spPr bwMode="auto">
          <a:xfrm>
            <a:off x="3656013" y="4040188"/>
            <a:ext cx="763587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27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62475" name="AutoShape 6"/>
          <p:cNvSpPr>
            <a:spLocks noChangeArrowheads="1"/>
          </p:cNvSpPr>
          <p:nvPr/>
        </p:nvSpPr>
        <p:spPr bwMode="auto">
          <a:xfrm>
            <a:off x="5030788" y="4497388"/>
            <a:ext cx="915987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57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62476" name="AutoShape 6"/>
          <p:cNvSpPr>
            <a:spLocks noChangeArrowheads="1"/>
          </p:cNvSpPr>
          <p:nvPr/>
        </p:nvSpPr>
        <p:spPr bwMode="auto">
          <a:xfrm>
            <a:off x="449263" y="3124200"/>
            <a:ext cx="763587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14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9625" y="2206625"/>
            <a:ext cx="139223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rgbClr val="006600">
                <a:alpha val="50000"/>
              </a:srgbClr>
            </a:outerShdw>
          </a:effectLst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2513013"/>
            <a:ext cx="13906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19387806" algn="ctr" rotWithShape="0">
              <a:srgbClr val="006600">
                <a:alpha val="50000"/>
              </a:srgbClr>
            </a:outerShdw>
          </a:effectLst>
        </p:spPr>
      </p:pic>
      <p:sp>
        <p:nvSpPr>
          <p:cNvPr id="62479" name="AutoShape 6"/>
          <p:cNvSpPr>
            <a:spLocks noChangeArrowheads="1"/>
          </p:cNvSpPr>
          <p:nvPr/>
        </p:nvSpPr>
        <p:spPr bwMode="auto">
          <a:xfrm>
            <a:off x="6557963" y="4956175"/>
            <a:ext cx="763587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90</a:t>
            </a:r>
            <a:endParaRPr lang="ru-RU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>
          <a:xfrm>
            <a:off x="3656013" y="4040188"/>
            <a:ext cx="5175250" cy="2211387"/>
          </a:xfrm>
        </p:spPr>
        <p:txBody>
          <a:bodyPr/>
          <a:lstStyle/>
          <a:p>
            <a:pPr algn="ctr"/>
            <a:r>
              <a:rPr lang="uk-UA" sz="4400" b="1" smtClean="0">
                <a:solidFill>
                  <a:srgbClr val="FFFF00"/>
                </a:solidFill>
              </a:rPr>
              <a:t>Оцінювання ЯКОСТІ викладання – надати пропозиції</a:t>
            </a:r>
            <a:endParaRPr lang="ru-RU" sz="4400" b="1" smtClean="0">
              <a:solidFill>
                <a:srgbClr val="FFFF00"/>
              </a:solidFill>
            </a:endParaRPr>
          </a:p>
        </p:txBody>
      </p:sp>
      <p:pic>
        <p:nvPicPr>
          <p:cNvPr id="63493" name="Picture 5" descr="Лучшие идеи (41) доски «Вопросительный знак» | вопросительный знак,  смайлики, зна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3" y="1443038"/>
            <a:ext cx="3044825" cy="304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5"/>
          <p:cNvSpPr>
            <a:spLocks noChangeArrowheads="1"/>
          </p:cNvSpPr>
          <p:nvPr/>
        </p:nvSpPr>
        <p:spPr bwMode="gray">
          <a:xfrm>
            <a:off x="296863" y="3276600"/>
            <a:ext cx="8399462" cy="1068388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1927" name="Text Box 23"/>
          <p:cNvSpPr txBox="1">
            <a:spLocks noChangeArrowheads="1"/>
          </p:cNvSpPr>
          <p:nvPr/>
        </p:nvSpPr>
        <p:spPr bwMode="gray">
          <a:xfrm>
            <a:off x="1976438" y="3276600"/>
            <a:ext cx="6413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chemeClr val="tx1"/>
              </a:buClr>
            </a:pPr>
            <a:r>
              <a:rPr lang="uk-UA" sz="3200" b="1">
                <a:solidFill>
                  <a:schemeClr val="bg1"/>
                </a:solidFill>
                <a:latin typeface="Calibri" pitchFamily="34" charset="0"/>
              </a:rPr>
              <a:t>Членство в ГО, пов</a:t>
            </a:r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’</a:t>
            </a:r>
            <a:r>
              <a:rPr lang="uk-UA" sz="3200" b="1">
                <a:solidFill>
                  <a:schemeClr val="bg1"/>
                </a:solidFill>
                <a:latin typeface="Calibri" pitchFamily="34" charset="0"/>
              </a:rPr>
              <a:t>язаних із професійною діяльністю</a:t>
            </a:r>
            <a:r>
              <a:rPr lang="uk-UA" sz="2400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55303" name="Picture 7" descr="Хлєбнікова Таліна Миколаїв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8663" y="222250"/>
            <a:ext cx="1608137" cy="2138363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6263" y="222250"/>
            <a:ext cx="176847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19387806" algn="ctr" rotWithShape="0">
              <a:srgbClr val="006600">
                <a:alpha val="50000"/>
              </a:srgbClr>
            </a:outerShdw>
          </a:effectLst>
        </p:spPr>
      </p:pic>
      <p:sp>
        <p:nvSpPr>
          <p:cNvPr id="29704" name="Text Box 10"/>
          <p:cNvSpPr txBox="1">
            <a:spLocks noChangeArrowheads="1"/>
          </p:cNvSpPr>
          <p:nvPr/>
        </p:nvSpPr>
        <p:spPr bwMode="black">
          <a:xfrm>
            <a:off x="449263" y="2360613"/>
            <a:ext cx="8093075" cy="88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 sz="2600" b="1">
                <a:solidFill>
                  <a:srgbClr val="FFFF00"/>
                </a:solidFill>
              </a:rPr>
              <a:t>ГО “Школа адаптивного управління соціально-педагогічними системами”</a:t>
            </a:r>
          </a:p>
        </p:txBody>
      </p:sp>
      <p:pic>
        <p:nvPicPr>
          <p:cNvPr id="55306" name="Picture 10" descr="Гречаник Олена Євгенів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6463" y="4497388"/>
            <a:ext cx="1508125" cy="19843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sp>
        <p:nvSpPr>
          <p:cNvPr id="29706" name="Text Box 10"/>
          <p:cNvSpPr txBox="1">
            <a:spLocks noChangeArrowheads="1"/>
          </p:cNvSpPr>
          <p:nvPr/>
        </p:nvSpPr>
        <p:spPr bwMode="black">
          <a:xfrm>
            <a:off x="2433638" y="4497388"/>
            <a:ext cx="2138362" cy="154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 eaLnBrk="0" hangingPunct="0"/>
            <a:r>
              <a:rPr lang="uk-UA" sz="2500" b="1">
                <a:solidFill>
                  <a:srgbClr val="FFFF00"/>
                </a:solidFill>
              </a:rPr>
              <a:t>ГО</a:t>
            </a:r>
          </a:p>
          <a:p>
            <a:pPr algn="ctr" eaLnBrk="0" hangingPunct="0"/>
            <a:r>
              <a:rPr lang="uk-UA" sz="2500" b="1">
                <a:solidFill>
                  <a:srgbClr val="FFFF00"/>
                </a:solidFill>
              </a:rPr>
              <a:t>“Українська академія акмеології”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663" y="222250"/>
            <a:ext cx="1550987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30788" y="4651375"/>
            <a:ext cx="13922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rgbClr val="006600">
                <a:alpha val="50000"/>
              </a:srgbClr>
            </a:outerShdw>
          </a:effectLst>
        </p:spPr>
      </p:pic>
      <p:sp>
        <p:nvSpPr>
          <p:cNvPr id="29711" name="Text Box 10"/>
          <p:cNvSpPr txBox="1">
            <a:spLocks noChangeArrowheads="1"/>
          </p:cNvSpPr>
          <p:nvPr/>
        </p:nvSpPr>
        <p:spPr bwMode="black">
          <a:xfrm>
            <a:off x="6403975" y="4497388"/>
            <a:ext cx="2443163" cy="161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 sz="2500" b="1">
                <a:solidFill>
                  <a:srgbClr val="FFFF00"/>
                </a:solidFill>
              </a:rPr>
              <a:t>ГО “Всесвітнє наукове ноосферне онт. тов-во”</a:t>
            </a:r>
          </a:p>
        </p:txBody>
      </p:sp>
      <p:sp>
        <p:nvSpPr>
          <p:cNvPr id="29715" name="Text Box 10"/>
          <p:cNvSpPr txBox="1">
            <a:spLocks noChangeArrowheads="1"/>
          </p:cNvSpPr>
          <p:nvPr/>
        </p:nvSpPr>
        <p:spPr bwMode="black">
          <a:xfrm>
            <a:off x="2586038" y="6176963"/>
            <a:ext cx="2138362" cy="403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 eaLnBrk="0" hangingPunct="0"/>
            <a:r>
              <a:rPr lang="uk-UA" sz="2500" b="1">
                <a:solidFill>
                  <a:srgbClr val="FFFF00"/>
                </a:solidFill>
              </a:rPr>
              <a:t>ГО “МФНО”</a:t>
            </a:r>
          </a:p>
        </p:txBody>
      </p:sp>
      <p:sp>
        <p:nvSpPr>
          <p:cNvPr id="29716" name="Text Box 10"/>
          <p:cNvSpPr txBox="1">
            <a:spLocks noChangeArrowheads="1"/>
          </p:cNvSpPr>
          <p:nvPr/>
        </p:nvSpPr>
        <p:spPr bwMode="black">
          <a:xfrm>
            <a:off x="6708775" y="6176963"/>
            <a:ext cx="2138363" cy="403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 eaLnBrk="0" hangingPunct="0"/>
            <a:r>
              <a:rPr lang="uk-UA" sz="2500" b="1">
                <a:solidFill>
                  <a:srgbClr val="FFFF00"/>
                </a:solidFill>
              </a:rPr>
              <a:t>ГО “МФНО”</a:t>
            </a:r>
          </a:p>
        </p:txBody>
      </p:sp>
      <p:sp>
        <p:nvSpPr>
          <p:cNvPr id="29717" name="Text Box 10"/>
          <p:cNvSpPr txBox="1">
            <a:spLocks noChangeArrowheads="1"/>
          </p:cNvSpPr>
          <p:nvPr/>
        </p:nvSpPr>
        <p:spPr bwMode="black">
          <a:xfrm>
            <a:off x="4876800" y="1138238"/>
            <a:ext cx="2138363" cy="403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 eaLnBrk="0" hangingPunct="0"/>
            <a:r>
              <a:rPr lang="uk-UA" sz="2500" b="1">
                <a:solidFill>
                  <a:srgbClr val="FFFF00"/>
                </a:solidFill>
              </a:rPr>
              <a:t>ГО “МФНО”</a:t>
            </a:r>
          </a:p>
        </p:txBody>
      </p:sp>
      <p:sp>
        <p:nvSpPr>
          <p:cNvPr id="29718" name="Text Box 10"/>
          <p:cNvSpPr txBox="1">
            <a:spLocks noChangeArrowheads="1"/>
          </p:cNvSpPr>
          <p:nvPr/>
        </p:nvSpPr>
        <p:spPr bwMode="black">
          <a:xfrm>
            <a:off x="4876800" y="1901825"/>
            <a:ext cx="2138363" cy="403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 eaLnBrk="0" hangingPunct="0"/>
            <a:r>
              <a:rPr lang="uk-UA" sz="2500" b="1">
                <a:solidFill>
                  <a:srgbClr val="FFFF00"/>
                </a:solidFill>
              </a:rPr>
              <a:t>ГО “МФНО”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42888" y="339725"/>
            <a:ext cx="8680450" cy="723900"/>
          </a:xfrm>
        </p:spPr>
        <p:txBody>
          <a:bodyPr anchor="ctr"/>
          <a:lstStyle/>
          <a:p>
            <a:pPr marL="0" indent="0" algn="ctr" eaLnBrk="1" hangingPunct="1">
              <a:buFont typeface="Arial" charset="0"/>
              <a:buNone/>
            </a:pPr>
            <a:r>
              <a:rPr lang="uk-UA" sz="3600" b="1" smtClean="0">
                <a:solidFill>
                  <a:schemeClr val="tx2"/>
                </a:solidFill>
                <a:latin typeface="Georgia" pitchFamily="18" charset="0"/>
                <a:cs typeface="Arial" charset="0"/>
              </a:rPr>
              <a:t>Здобутки кафедри за 2021-22 н.р.</a:t>
            </a:r>
            <a:endParaRPr lang="en-US" sz="3600" b="1" smtClean="0">
              <a:solidFill>
                <a:schemeClr val="tx2"/>
              </a:solidFill>
              <a:latin typeface="Georgia" pitchFamily="18" charset="0"/>
              <a:cs typeface="Arial" charset="0"/>
            </a:endParaRPr>
          </a:p>
        </p:txBody>
      </p:sp>
      <p:grpSp>
        <p:nvGrpSpPr>
          <p:cNvPr id="22531" name="Group 7"/>
          <p:cNvGrpSpPr>
            <a:grpSpLocks/>
          </p:cNvGrpSpPr>
          <p:nvPr/>
        </p:nvGrpSpPr>
        <p:grpSpPr bwMode="auto">
          <a:xfrm>
            <a:off x="449263" y="1749425"/>
            <a:ext cx="8143875" cy="4027488"/>
            <a:chOff x="495690" y="1674891"/>
            <a:chExt cx="10857355" cy="4027782"/>
          </a:xfrm>
        </p:grpSpPr>
        <p:sp>
          <p:nvSpPr>
            <p:cNvPr id="3" name="Block Arc 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302211" y="1674891"/>
              <a:ext cx="2050834" cy="2051200"/>
            </a:xfrm>
            <a:prstGeom prst="blockArc">
              <a:avLst>
                <a:gd name="adj1" fmla="val 16132277"/>
                <a:gd name="adj2" fmla="val 5439486"/>
                <a:gd name="adj3" fmla="val 397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522164" y="1674891"/>
              <a:ext cx="8793823" cy="809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Rectangle 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522164" y="3643535"/>
              <a:ext cx="8812871" cy="825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522164" y="5621704"/>
              <a:ext cx="9052029" cy="809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Block Arc 6">
              <a:extLst>
                <a:ext uri="{FF2B5EF4-FFF2-40B4-BE49-F238E27FC236}"/>
              </a:extLst>
            </p:cNvPr>
            <p:cNvSpPr/>
            <p:nvPr/>
          </p:nvSpPr>
          <p:spPr>
            <a:xfrm flipH="1">
              <a:off x="495690" y="3643535"/>
              <a:ext cx="2050833" cy="2051200"/>
            </a:xfrm>
            <a:prstGeom prst="blockArc">
              <a:avLst>
                <a:gd name="adj1" fmla="val 16132277"/>
                <a:gd name="adj2" fmla="val 5439486"/>
                <a:gd name="adj3" fmla="val 397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lock Arc 1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0354084" y="5261316"/>
              <a:ext cx="438103" cy="438182"/>
            </a:xfrm>
            <a:prstGeom prst="blockArc">
              <a:avLst>
                <a:gd name="adj1" fmla="val 228339"/>
                <a:gd name="adj2" fmla="val 5553148"/>
                <a:gd name="adj3" fmla="val 1820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Diamond 8">
            <a:extLst>
              <a:ext uri="{FF2B5EF4-FFF2-40B4-BE49-F238E27FC236}"/>
            </a:extLst>
          </p:cNvPr>
          <p:cNvSpPr/>
          <p:nvPr/>
        </p:nvSpPr>
        <p:spPr>
          <a:xfrm>
            <a:off x="3119438" y="1597025"/>
            <a:ext cx="230187" cy="307975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2533" name="Group 11"/>
          <p:cNvGrpSpPr>
            <a:grpSpLocks/>
          </p:cNvGrpSpPr>
          <p:nvPr/>
        </p:nvGrpSpPr>
        <p:grpSpPr bwMode="auto">
          <a:xfrm>
            <a:off x="7626350" y="4040188"/>
            <a:ext cx="1196975" cy="1662112"/>
            <a:chOff x="219453" y="2580615"/>
            <a:chExt cx="2625263" cy="2731686"/>
          </a:xfrm>
        </p:grpSpPr>
        <p:grpSp>
          <p:nvGrpSpPr>
            <p:cNvPr id="13" name="Group 12">
              <a:extLst>
                <a:ext uri="{FF2B5EF4-FFF2-40B4-BE49-F238E27FC236}"/>
              </a:extLst>
            </p:cNvPr>
            <p:cNvGrpSpPr/>
            <p:nvPr/>
          </p:nvGrpSpPr>
          <p:grpSpPr>
            <a:xfrm>
              <a:off x="885166" y="3186393"/>
              <a:ext cx="1319766" cy="2125908"/>
              <a:chOff x="7271291" y="1882249"/>
              <a:chExt cx="1537011" cy="2475850"/>
            </a:xfrm>
            <a:solidFill>
              <a:schemeClr val="bg1"/>
            </a:solidFill>
          </p:grpSpPr>
          <p:sp>
            <p:nvSpPr>
              <p:cNvPr id="10" name="Freeform: Shape 21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7271291" y="1882249"/>
                <a:ext cx="1537011" cy="2475850"/>
              </a:xfrm>
              <a:custGeom>
                <a:avLst/>
                <a:gdLst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69955 w 1537011"/>
                  <a:gd name="connsiteY16" fmla="*/ 2463220 h 2480745"/>
                  <a:gd name="connsiteX17" fmla="*/ 500911 w 1537011"/>
                  <a:gd name="connsiteY17" fmla="*/ 2459508 h 2480745"/>
                  <a:gd name="connsiteX18" fmla="*/ 447457 w 1537011"/>
                  <a:gd name="connsiteY18" fmla="*/ 2446887 h 2480745"/>
                  <a:gd name="connsiteX19" fmla="*/ 391775 w 1537011"/>
                  <a:gd name="connsiteY19" fmla="*/ 2352600 h 2480745"/>
                  <a:gd name="connsiteX20" fmla="*/ 470472 w 1537011"/>
                  <a:gd name="connsiteY20" fmla="*/ 2270192 h 2480745"/>
                  <a:gd name="connsiteX21" fmla="*/ 460819 w 1537011"/>
                  <a:gd name="connsiteY21" fmla="*/ 2117997 h 2480745"/>
                  <a:gd name="connsiteX22" fmla="*/ 417759 w 1537011"/>
                  <a:gd name="connsiteY22" fmla="*/ 2125420 h 2480745"/>
                  <a:gd name="connsiteX23" fmla="*/ 390290 w 1537011"/>
                  <a:gd name="connsiteY23" fmla="*/ 2156602 h 2480745"/>
                  <a:gd name="connsiteX24" fmla="*/ 414047 w 1537011"/>
                  <a:gd name="connsiteY24" fmla="*/ 2190753 h 2480745"/>
                  <a:gd name="connsiteX25" fmla="*/ 458592 w 1537011"/>
                  <a:gd name="connsiteY25" fmla="*/ 2201147 h 2480745"/>
                  <a:gd name="connsiteX26" fmla="*/ 763724 w 1537011"/>
                  <a:gd name="connsiteY26" fmla="*/ 2210798 h 2480745"/>
                  <a:gd name="connsiteX27" fmla="*/ 1054751 w 1537011"/>
                  <a:gd name="connsiteY27" fmla="*/ 2220450 h 2480745"/>
                  <a:gd name="connsiteX28" fmla="*/ 1106721 w 1537011"/>
                  <a:gd name="connsiteY28" fmla="*/ 2215253 h 2480745"/>
                  <a:gd name="connsiteX29" fmla="*/ 1136417 w 1537011"/>
                  <a:gd name="connsiteY29" fmla="*/ 2182586 h 2480745"/>
                  <a:gd name="connsiteX30" fmla="*/ 1110433 w 1537011"/>
                  <a:gd name="connsiteY30" fmla="*/ 2146950 h 2480745"/>
                  <a:gd name="connsiteX31" fmla="*/ 1045100 w 1537011"/>
                  <a:gd name="connsiteY31" fmla="*/ 2136557 h 2480745"/>
                  <a:gd name="connsiteX32" fmla="*/ 460819 w 1537011"/>
                  <a:gd name="connsiteY32" fmla="*/ 2117997 h 2480745"/>
                  <a:gd name="connsiteX33" fmla="*/ 425926 w 1537011"/>
                  <a:gd name="connsiteY33" fmla="*/ 2063800 h 2480745"/>
                  <a:gd name="connsiteX34" fmla="*/ 465274 w 1537011"/>
                  <a:gd name="connsiteY34" fmla="*/ 2065285 h 2480745"/>
                  <a:gd name="connsiteX35" fmla="*/ 506849 w 1537011"/>
                  <a:gd name="connsiteY35" fmla="*/ 2066770 h 2480745"/>
                  <a:gd name="connsiteX36" fmla="*/ 526151 w 1537011"/>
                  <a:gd name="connsiteY36" fmla="*/ 2066770 h 2480745"/>
                  <a:gd name="connsiteX37" fmla="*/ 1096326 w 1537011"/>
                  <a:gd name="connsiteY37" fmla="*/ 2083845 h 2480745"/>
                  <a:gd name="connsiteX38" fmla="*/ 1137159 w 1537011"/>
                  <a:gd name="connsiteY38" fmla="*/ 2097209 h 2480745"/>
                  <a:gd name="connsiteX39" fmla="*/ 1192840 w 1537011"/>
                  <a:gd name="connsiteY39" fmla="*/ 2187041 h 2480745"/>
                  <a:gd name="connsiteX40" fmla="*/ 1128251 w 1537011"/>
                  <a:gd name="connsiteY40" fmla="*/ 2267964 h 2480745"/>
                  <a:gd name="connsiteX41" fmla="*/ 1097811 w 1537011"/>
                  <a:gd name="connsiteY41" fmla="*/ 2276131 h 2480745"/>
                  <a:gd name="connsiteX42" fmla="*/ 443001 w 1537011"/>
                  <a:gd name="connsiteY42" fmla="*/ 2256828 h 2480745"/>
                  <a:gd name="connsiteX43" fmla="*/ 338320 w 1537011"/>
                  <a:gd name="connsiteY43" fmla="*/ 2126163 h 2480745"/>
                  <a:gd name="connsiteX44" fmla="*/ 425926 w 1537011"/>
                  <a:gd name="connsiteY44" fmla="*/ 2063800 h 2480745"/>
                  <a:gd name="connsiteX45" fmla="*/ 446713 w 1537011"/>
                  <a:gd name="connsiteY45" fmla="*/ 1916802 h 2480745"/>
                  <a:gd name="connsiteX46" fmla="*/ 390289 w 1537011"/>
                  <a:gd name="connsiteY46" fmla="*/ 1927939 h 2480745"/>
                  <a:gd name="connsiteX47" fmla="*/ 388062 w 1537011"/>
                  <a:gd name="connsiteY47" fmla="*/ 1982877 h 2480745"/>
                  <a:gd name="connsiteX48" fmla="*/ 440773 w 1537011"/>
                  <a:gd name="connsiteY48" fmla="*/ 1996983 h 2480745"/>
                  <a:gd name="connsiteX49" fmla="*/ 1098555 w 1537011"/>
                  <a:gd name="connsiteY49" fmla="*/ 2018513 h 2480745"/>
                  <a:gd name="connsiteX50" fmla="*/ 1149038 w 1537011"/>
                  <a:gd name="connsiteY50" fmla="*/ 2008119 h 2480745"/>
                  <a:gd name="connsiteX51" fmla="*/ 1151266 w 1537011"/>
                  <a:gd name="connsiteY51" fmla="*/ 1952438 h 2480745"/>
                  <a:gd name="connsiteX52" fmla="*/ 1098555 w 1537011"/>
                  <a:gd name="connsiteY52" fmla="*/ 1937590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00911 w 1537011"/>
                  <a:gd name="connsiteY16" fmla="*/ 2459508 h 2480745"/>
                  <a:gd name="connsiteX17" fmla="*/ 447457 w 1537011"/>
                  <a:gd name="connsiteY17" fmla="*/ 2446887 h 2480745"/>
                  <a:gd name="connsiteX18" fmla="*/ 391775 w 1537011"/>
                  <a:gd name="connsiteY18" fmla="*/ 2352600 h 2480745"/>
                  <a:gd name="connsiteX19" fmla="*/ 470472 w 1537011"/>
                  <a:gd name="connsiteY19" fmla="*/ 2270192 h 2480745"/>
                  <a:gd name="connsiteX20" fmla="*/ 460819 w 1537011"/>
                  <a:gd name="connsiteY20" fmla="*/ 2117997 h 2480745"/>
                  <a:gd name="connsiteX21" fmla="*/ 417759 w 1537011"/>
                  <a:gd name="connsiteY21" fmla="*/ 2125420 h 2480745"/>
                  <a:gd name="connsiteX22" fmla="*/ 390290 w 1537011"/>
                  <a:gd name="connsiteY22" fmla="*/ 2156602 h 2480745"/>
                  <a:gd name="connsiteX23" fmla="*/ 414047 w 1537011"/>
                  <a:gd name="connsiteY23" fmla="*/ 2190753 h 2480745"/>
                  <a:gd name="connsiteX24" fmla="*/ 458592 w 1537011"/>
                  <a:gd name="connsiteY24" fmla="*/ 2201147 h 2480745"/>
                  <a:gd name="connsiteX25" fmla="*/ 763724 w 1537011"/>
                  <a:gd name="connsiteY25" fmla="*/ 2210798 h 2480745"/>
                  <a:gd name="connsiteX26" fmla="*/ 1054751 w 1537011"/>
                  <a:gd name="connsiteY26" fmla="*/ 2220450 h 2480745"/>
                  <a:gd name="connsiteX27" fmla="*/ 1106721 w 1537011"/>
                  <a:gd name="connsiteY27" fmla="*/ 2215253 h 2480745"/>
                  <a:gd name="connsiteX28" fmla="*/ 1136417 w 1537011"/>
                  <a:gd name="connsiteY28" fmla="*/ 2182586 h 2480745"/>
                  <a:gd name="connsiteX29" fmla="*/ 1110433 w 1537011"/>
                  <a:gd name="connsiteY29" fmla="*/ 2146950 h 2480745"/>
                  <a:gd name="connsiteX30" fmla="*/ 1045100 w 1537011"/>
                  <a:gd name="connsiteY30" fmla="*/ 2136557 h 2480745"/>
                  <a:gd name="connsiteX31" fmla="*/ 460819 w 1537011"/>
                  <a:gd name="connsiteY31" fmla="*/ 2117997 h 2480745"/>
                  <a:gd name="connsiteX32" fmla="*/ 425926 w 1537011"/>
                  <a:gd name="connsiteY32" fmla="*/ 2063800 h 2480745"/>
                  <a:gd name="connsiteX33" fmla="*/ 465274 w 1537011"/>
                  <a:gd name="connsiteY33" fmla="*/ 2065285 h 2480745"/>
                  <a:gd name="connsiteX34" fmla="*/ 506849 w 1537011"/>
                  <a:gd name="connsiteY34" fmla="*/ 2066770 h 2480745"/>
                  <a:gd name="connsiteX35" fmla="*/ 526151 w 1537011"/>
                  <a:gd name="connsiteY35" fmla="*/ 2066770 h 2480745"/>
                  <a:gd name="connsiteX36" fmla="*/ 1096326 w 1537011"/>
                  <a:gd name="connsiteY36" fmla="*/ 2083845 h 2480745"/>
                  <a:gd name="connsiteX37" fmla="*/ 1137159 w 1537011"/>
                  <a:gd name="connsiteY37" fmla="*/ 2097209 h 2480745"/>
                  <a:gd name="connsiteX38" fmla="*/ 1192840 w 1537011"/>
                  <a:gd name="connsiteY38" fmla="*/ 2187041 h 2480745"/>
                  <a:gd name="connsiteX39" fmla="*/ 1128251 w 1537011"/>
                  <a:gd name="connsiteY39" fmla="*/ 2267964 h 2480745"/>
                  <a:gd name="connsiteX40" fmla="*/ 1097811 w 1537011"/>
                  <a:gd name="connsiteY40" fmla="*/ 2276131 h 2480745"/>
                  <a:gd name="connsiteX41" fmla="*/ 443001 w 1537011"/>
                  <a:gd name="connsiteY41" fmla="*/ 2256828 h 2480745"/>
                  <a:gd name="connsiteX42" fmla="*/ 338320 w 1537011"/>
                  <a:gd name="connsiteY42" fmla="*/ 2126163 h 2480745"/>
                  <a:gd name="connsiteX43" fmla="*/ 425926 w 1537011"/>
                  <a:gd name="connsiteY43" fmla="*/ 2063800 h 2480745"/>
                  <a:gd name="connsiteX44" fmla="*/ 446713 w 1537011"/>
                  <a:gd name="connsiteY44" fmla="*/ 1916802 h 2480745"/>
                  <a:gd name="connsiteX45" fmla="*/ 390289 w 1537011"/>
                  <a:gd name="connsiteY45" fmla="*/ 1927939 h 2480745"/>
                  <a:gd name="connsiteX46" fmla="*/ 388062 w 1537011"/>
                  <a:gd name="connsiteY46" fmla="*/ 1982877 h 2480745"/>
                  <a:gd name="connsiteX47" fmla="*/ 440773 w 1537011"/>
                  <a:gd name="connsiteY47" fmla="*/ 1996983 h 2480745"/>
                  <a:gd name="connsiteX48" fmla="*/ 1098555 w 1537011"/>
                  <a:gd name="connsiteY48" fmla="*/ 2018513 h 2480745"/>
                  <a:gd name="connsiteX49" fmla="*/ 1149038 w 1537011"/>
                  <a:gd name="connsiteY49" fmla="*/ 2008119 h 2480745"/>
                  <a:gd name="connsiteX50" fmla="*/ 1151266 w 1537011"/>
                  <a:gd name="connsiteY50" fmla="*/ 1952438 h 2480745"/>
                  <a:gd name="connsiteX51" fmla="*/ 1098555 w 1537011"/>
                  <a:gd name="connsiteY51" fmla="*/ 1937590 h 2480745"/>
                  <a:gd name="connsiteX52" fmla="*/ 446713 w 1537011"/>
                  <a:gd name="connsiteY52" fmla="*/ 1916802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00911 w 1537011"/>
                  <a:gd name="connsiteY15" fmla="*/ 2459508 h 2480745"/>
                  <a:gd name="connsiteX16" fmla="*/ 447457 w 1537011"/>
                  <a:gd name="connsiteY16" fmla="*/ 2446887 h 2480745"/>
                  <a:gd name="connsiteX17" fmla="*/ 391775 w 1537011"/>
                  <a:gd name="connsiteY17" fmla="*/ 2352600 h 2480745"/>
                  <a:gd name="connsiteX18" fmla="*/ 470472 w 1537011"/>
                  <a:gd name="connsiteY18" fmla="*/ 2270192 h 2480745"/>
                  <a:gd name="connsiteX19" fmla="*/ 460819 w 1537011"/>
                  <a:gd name="connsiteY19" fmla="*/ 2117997 h 2480745"/>
                  <a:gd name="connsiteX20" fmla="*/ 417759 w 1537011"/>
                  <a:gd name="connsiteY20" fmla="*/ 2125420 h 2480745"/>
                  <a:gd name="connsiteX21" fmla="*/ 390290 w 1537011"/>
                  <a:gd name="connsiteY21" fmla="*/ 2156602 h 2480745"/>
                  <a:gd name="connsiteX22" fmla="*/ 414047 w 1537011"/>
                  <a:gd name="connsiteY22" fmla="*/ 2190753 h 2480745"/>
                  <a:gd name="connsiteX23" fmla="*/ 458592 w 1537011"/>
                  <a:gd name="connsiteY23" fmla="*/ 2201147 h 2480745"/>
                  <a:gd name="connsiteX24" fmla="*/ 763724 w 1537011"/>
                  <a:gd name="connsiteY24" fmla="*/ 2210798 h 2480745"/>
                  <a:gd name="connsiteX25" fmla="*/ 1054751 w 1537011"/>
                  <a:gd name="connsiteY25" fmla="*/ 2220450 h 2480745"/>
                  <a:gd name="connsiteX26" fmla="*/ 1106721 w 1537011"/>
                  <a:gd name="connsiteY26" fmla="*/ 2215253 h 2480745"/>
                  <a:gd name="connsiteX27" fmla="*/ 1136417 w 1537011"/>
                  <a:gd name="connsiteY27" fmla="*/ 2182586 h 2480745"/>
                  <a:gd name="connsiteX28" fmla="*/ 1110433 w 1537011"/>
                  <a:gd name="connsiteY28" fmla="*/ 2146950 h 2480745"/>
                  <a:gd name="connsiteX29" fmla="*/ 1045100 w 1537011"/>
                  <a:gd name="connsiteY29" fmla="*/ 2136557 h 2480745"/>
                  <a:gd name="connsiteX30" fmla="*/ 460819 w 1537011"/>
                  <a:gd name="connsiteY30" fmla="*/ 2117997 h 2480745"/>
                  <a:gd name="connsiteX31" fmla="*/ 425926 w 1537011"/>
                  <a:gd name="connsiteY31" fmla="*/ 2063800 h 2480745"/>
                  <a:gd name="connsiteX32" fmla="*/ 465274 w 1537011"/>
                  <a:gd name="connsiteY32" fmla="*/ 2065285 h 2480745"/>
                  <a:gd name="connsiteX33" fmla="*/ 506849 w 1537011"/>
                  <a:gd name="connsiteY33" fmla="*/ 2066770 h 2480745"/>
                  <a:gd name="connsiteX34" fmla="*/ 526151 w 1537011"/>
                  <a:gd name="connsiteY34" fmla="*/ 2066770 h 2480745"/>
                  <a:gd name="connsiteX35" fmla="*/ 1096326 w 1537011"/>
                  <a:gd name="connsiteY35" fmla="*/ 2083845 h 2480745"/>
                  <a:gd name="connsiteX36" fmla="*/ 1137159 w 1537011"/>
                  <a:gd name="connsiteY36" fmla="*/ 2097209 h 2480745"/>
                  <a:gd name="connsiteX37" fmla="*/ 1192840 w 1537011"/>
                  <a:gd name="connsiteY37" fmla="*/ 2187041 h 2480745"/>
                  <a:gd name="connsiteX38" fmla="*/ 1128251 w 1537011"/>
                  <a:gd name="connsiteY38" fmla="*/ 2267964 h 2480745"/>
                  <a:gd name="connsiteX39" fmla="*/ 1097811 w 1537011"/>
                  <a:gd name="connsiteY39" fmla="*/ 2276131 h 2480745"/>
                  <a:gd name="connsiteX40" fmla="*/ 443001 w 1537011"/>
                  <a:gd name="connsiteY40" fmla="*/ 2256828 h 2480745"/>
                  <a:gd name="connsiteX41" fmla="*/ 338320 w 1537011"/>
                  <a:gd name="connsiteY41" fmla="*/ 2126163 h 2480745"/>
                  <a:gd name="connsiteX42" fmla="*/ 425926 w 1537011"/>
                  <a:gd name="connsiteY42" fmla="*/ 2063800 h 2480745"/>
                  <a:gd name="connsiteX43" fmla="*/ 446713 w 1537011"/>
                  <a:gd name="connsiteY43" fmla="*/ 1916802 h 2480745"/>
                  <a:gd name="connsiteX44" fmla="*/ 390289 w 1537011"/>
                  <a:gd name="connsiteY44" fmla="*/ 1927939 h 2480745"/>
                  <a:gd name="connsiteX45" fmla="*/ 388062 w 1537011"/>
                  <a:gd name="connsiteY45" fmla="*/ 1982877 h 2480745"/>
                  <a:gd name="connsiteX46" fmla="*/ 440773 w 1537011"/>
                  <a:gd name="connsiteY46" fmla="*/ 1996983 h 2480745"/>
                  <a:gd name="connsiteX47" fmla="*/ 1098555 w 1537011"/>
                  <a:gd name="connsiteY47" fmla="*/ 2018513 h 2480745"/>
                  <a:gd name="connsiteX48" fmla="*/ 1149038 w 1537011"/>
                  <a:gd name="connsiteY48" fmla="*/ 2008119 h 2480745"/>
                  <a:gd name="connsiteX49" fmla="*/ 1151266 w 1537011"/>
                  <a:gd name="connsiteY49" fmla="*/ 1952438 h 2480745"/>
                  <a:gd name="connsiteX50" fmla="*/ 1098555 w 1537011"/>
                  <a:gd name="connsiteY50" fmla="*/ 1937590 h 2480745"/>
                  <a:gd name="connsiteX51" fmla="*/ 446713 w 1537011"/>
                  <a:gd name="connsiteY51" fmla="*/ 1916802 h 2480745"/>
                  <a:gd name="connsiteX52" fmla="*/ 523923 w 1537011"/>
                  <a:gd name="connsiteY52" fmla="*/ 192914 h 2480745"/>
                  <a:gd name="connsiteX53" fmla="*/ 408107 w 1537011"/>
                  <a:gd name="connsiteY53" fmla="*/ 273095 h 2480745"/>
                  <a:gd name="connsiteX54" fmla="*/ 183898 w 1537011"/>
                  <a:gd name="connsiteY54" fmla="*/ 552985 h 2480745"/>
                  <a:gd name="connsiteX55" fmla="*/ 150488 w 1537011"/>
                  <a:gd name="connsiteY55" fmla="*/ 820997 h 2480745"/>
                  <a:gd name="connsiteX56" fmla="*/ 244033 w 1537011"/>
                  <a:gd name="connsiteY56" fmla="*/ 1149145 h 2480745"/>
                  <a:gd name="connsiteX57" fmla="*/ 242548 w 1537011"/>
                  <a:gd name="connsiteY57" fmla="*/ 1156569 h 2480745"/>
                  <a:gd name="connsiteX58" fmla="*/ 154200 w 1537011"/>
                  <a:gd name="connsiteY58" fmla="*/ 950920 h 2480745"/>
                  <a:gd name="connsiteX59" fmla="*/ 131186 w 1537011"/>
                  <a:gd name="connsiteY59" fmla="*/ 648757 h 2480745"/>
                  <a:gd name="connsiteX60" fmla="*/ 215821 w 1537011"/>
                  <a:gd name="connsiteY60" fmla="*/ 443851 h 2480745"/>
                  <a:gd name="connsiteX61" fmla="*/ 500165 w 1537011"/>
                  <a:gd name="connsiteY61" fmla="*/ 201081 h 2480745"/>
                  <a:gd name="connsiteX62" fmla="*/ 523923 w 1537011"/>
                  <a:gd name="connsiteY62" fmla="*/ 192914 h 2480745"/>
                  <a:gd name="connsiteX63" fmla="*/ 800630 w 1537011"/>
                  <a:gd name="connsiteY63" fmla="*/ 46764 h 2480745"/>
                  <a:gd name="connsiteX64" fmla="*/ 713588 w 1537011"/>
                  <a:gd name="connsiteY64" fmla="*/ 47343 h 2480745"/>
                  <a:gd name="connsiteX65" fmla="*/ 595938 w 1537011"/>
                  <a:gd name="connsiteY65" fmla="*/ 67446 h 2480745"/>
                  <a:gd name="connsiteX66" fmla="*/ 175732 w 1537011"/>
                  <a:gd name="connsiteY66" fmla="*/ 344366 h 2480745"/>
                  <a:gd name="connsiteX67" fmla="*/ 49521 w 1537011"/>
                  <a:gd name="connsiteY67" fmla="*/ 655438 h 2480745"/>
                  <a:gd name="connsiteX68" fmla="*/ 137126 w 1537011"/>
                  <a:gd name="connsiteY68" fmla="*/ 1109796 h 2480745"/>
                  <a:gd name="connsiteX69" fmla="*/ 310109 w 1537011"/>
                  <a:gd name="connsiteY69" fmla="*/ 1387460 h 2480745"/>
                  <a:gd name="connsiteX70" fmla="*/ 440773 w 1537011"/>
                  <a:gd name="connsiteY70" fmla="*/ 1695562 h 2480745"/>
                  <a:gd name="connsiteX71" fmla="*/ 460819 w 1537011"/>
                  <a:gd name="connsiteY71" fmla="*/ 1792076 h 2480745"/>
                  <a:gd name="connsiteX72" fmla="*/ 492743 w 1537011"/>
                  <a:gd name="connsiteY72" fmla="*/ 1817318 h 2480745"/>
                  <a:gd name="connsiteX73" fmla="*/ 1065146 w 1537011"/>
                  <a:gd name="connsiteY73" fmla="*/ 1836621 h 2480745"/>
                  <a:gd name="connsiteX74" fmla="*/ 1089645 w 1537011"/>
                  <a:gd name="connsiteY74" fmla="*/ 1818803 h 2480745"/>
                  <a:gd name="connsiteX75" fmla="*/ 1116372 w 1537011"/>
                  <a:gd name="connsiteY75" fmla="*/ 1688138 h 2480745"/>
                  <a:gd name="connsiteX76" fmla="*/ 1268567 w 1537011"/>
                  <a:gd name="connsiteY76" fmla="*/ 1319900 h 2480745"/>
                  <a:gd name="connsiteX77" fmla="*/ 1376960 w 1537011"/>
                  <a:gd name="connsiteY77" fmla="*/ 1166220 h 2480745"/>
                  <a:gd name="connsiteX78" fmla="*/ 1468276 w 1537011"/>
                  <a:gd name="connsiteY78" fmla="*/ 916026 h 2480745"/>
                  <a:gd name="connsiteX79" fmla="*/ 1468276 w 1537011"/>
                  <a:gd name="connsiteY79" fmla="*/ 599015 h 2480745"/>
                  <a:gd name="connsiteX80" fmla="*/ 1056236 w 1537011"/>
                  <a:gd name="connsiteY80" fmla="*/ 110506 h 2480745"/>
                  <a:gd name="connsiteX81" fmla="*/ 800630 w 1537011"/>
                  <a:gd name="connsiteY81" fmla="*/ 46764 h 2480745"/>
                  <a:gd name="connsiteX82" fmla="*/ 794163 w 1537011"/>
                  <a:gd name="connsiteY82" fmla="*/ 814 h 2480745"/>
                  <a:gd name="connsiteX83" fmla="*/ 1036191 w 1537011"/>
                  <a:gd name="connsiteY83" fmla="*/ 52598 h 2480745"/>
                  <a:gd name="connsiteX84" fmla="*/ 1503912 w 1537011"/>
                  <a:gd name="connsiteY84" fmla="*/ 551500 h 2480745"/>
                  <a:gd name="connsiteX85" fmla="*/ 1518761 w 1537011"/>
                  <a:gd name="connsiteY85" fmla="*/ 910830 h 2480745"/>
                  <a:gd name="connsiteX86" fmla="*/ 1377702 w 1537011"/>
                  <a:gd name="connsiteY86" fmla="*/ 1250855 h 2480745"/>
                  <a:gd name="connsiteX87" fmla="*/ 1264855 w 1537011"/>
                  <a:gd name="connsiteY87" fmla="*/ 1406020 h 2480745"/>
                  <a:gd name="connsiteX88" fmla="*/ 1163144 w 1537011"/>
                  <a:gd name="connsiteY88" fmla="*/ 1694078 h 2480745"/>
                  <a:gd name="connsiteX89" fmla="*/ 1115630 w 1537011"/>
                  <a:gd name="connsiteY89" fmla="*/ 1876711 h 2480745"/>
                  <a:gd name="connsiteX90" fmla="*/ 1149781 w 1537011"/>
                  <a:gd name="connsiteY90" fmla="*/ 1887848 h 2480745"/>
                  <a:gd name="connsiteX91" fmla="*/ 1229961 w 1537011"/>
                  <a:gd name="connsiteY91" fmla="*/ 1991044 h 2480745"/>
                  <a:gd name="connsiteX92" fmla="*/ 1126023 w 1537011"/>
                  <a:gd name="connsiteY92" fmla="*/ 2077164 h 2480745"/>
                  <a:gd name="connsiteX93" fmla="*/ 1100038 w 1537011"/>
                  <a:gd name="connsiteY93" fmla="*/ 2077906 h 2480745"/>
                  <a:gd name="connsiteX94" fmla="*/ 423698 w 1537011"/>
                  <a:gd name="connsiteY94" fmla="*/ 2054891 h 2480745"/>
                  <a:gd name="connsiteX95" fmla="*/ 368017 w 1537011"/>
                  <a:gd name="connsiteY95" fmla="*/ 2039300 h 2480745"/>
                  <a:gd name="connsiteX96" fmla="*/ 311594 w 1537011"/>
                  <a:gd name="connsiteY96" fmla="*/ 1951695 h 2480745"/>
                  <a:gd name="connsiteX97" fmla="*/ 382123 w 1537011"/>
                  <a:gd name="connsiteY97" fmla="*/ 1867803 h 2480745"/>
                  <a:gd name="connsiteX98" fmla="*/ 434092 w 1537011"/>
                  <a:gd name="connsiteY98" fmla="*/ 1854439 h 2480745"/>
                  <a:gd name="connsiteX99" fmla="*/ 387320 w 1537011"/>
                  <a:gd name="connsiteY99" fmla="*/ 1655472 h 2480745"/>
                  <a:gd name="connsiteX100" fmla="*/ 301199 w 1537011"/>
                  <a:gd name="connsiteY100" fmla="*/ 1459474 h 2480745"/>
                  <a:gd name="connsiteX101" fmla="*/ 137869 w 1537011"/>
                  <a:gd name="connsiteY101" fmla="*/ 1212992 h 2480745"/>
                  <a:gd name="connsiteX102" fmla="*/ 2748 w 1537011"/>
                  <a:gd name="connsiteY102" fmla="*/ 664348 h 2480745"/>
                  <a:gd name="connsiteX103" fmla="*/ 145292 w 1537011"/>
                  <a:gd name="connsiteY103" fmla="*/ 308730 h 2480745"/>
                  <a:gd name="connsiteX104" fmla="*/ 549909 w 1537011"/>
                  <a:gd name="connsiteY104" fmla="*/ 32552 h 2480745"/>
                  <a:gd name="connsiteX105" fmla="*/ 794163 w 1537011"/>
                  <a:gd name="connsiteY105" fmla="*/ 814 h 2480745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608445 w 1537011"/>
                  <a:gd name="connsiteY13" fmla="*/ 2467907 h 2475850"/>
                  <a:gd name="connsiteX14" fmla="*/ 500911 w 1537011"/>
                  <a:gd name="connsiteY14" fmla="*/ 2459508 h 2475850"/>
                  <a:gd name="connsiteX15" fmla="*/ 447457 w 1537011"/>
                  <a:gd name="connsiteY15" fmla="*/ 2446887 h 2475850"/>
                  <a:gd name="connsiteX16" fmla="*/ 391775 w 1537011"/>
                  <a:gd name="connsiteY16" fmla="*/ 2352600 h 2475850"/>
                  <a:gd name="connsiteX17" fmla="*/ 470472 w 1537011"/>
                  <a:gd name="connsiteY17" fmla="*/ 2270192 h 2475850"/>
                  <a:gd name="connsiteX18" fmla="*/ 460819 w 1537011"/>
                  <a:gd name="connsiteY18" fmla="*/ 2117997 h 2475850"/>
                  <a:gd name="connsiteX19" fmla="*/ 417759 w 1537011"/>
                  <a:gd name="connsiteY19" fmla="*/ 2125420 h 2475850"/>
                  <a:gd name="connsiteX20" fmla="*/ 390290 w 1537011"/>
                  <a:gd name="connsiteY20" fmla="*/ 2156602 h 2475850"/>
                  <a:gd name="connsiteX21" fmla="*/ 414047 w 1537011"/>
                  <a:gd name="connsiteY21" fmla="*/ 2190753 h 2475850"/>
                  <a:gd name="connsiteX22" fmla="*/ 458592 w 1537011"/>
                  <a:gd name="connsiteY22" fmla="*/ 2201147 h 2475850"/>
                  <a:gd name="connsiteX23" fmla="*/ 763724 w 1537011"/>
                  <a:gd name="connsiteY23" fmla="*/ 2210798 h 2475850"/>
                  <a:gd name="connsiteX24" fmla="*/ 1054751 w 1537011"/>
                  <a:gd name="connsiteY24" fmla="*/ 2220450 h 2475850"/>
                  <a:gd name="connsiteX25" fmla="*/ 1106721 w 1537011"/>
                  <a:gd name="connsiteY25" fmla="*/ 2215253 h 2475850"/>
                  <a:gd name="connsiteX26" fmla="*/ 1136417 w 1537011"/>
                  <a:gd name="connsiteY26" fmla="*/ 2182586 h 2475850"/>
                  <a:gd name="connsiteX27" fmla="*/ 1110433 w 1537011"/>
                  <a:gd name="connsiteY27" fmla="*/ 2146950 h 2475850"/>
                  <a:gd name="connsiteX28" fmla="*/ 1045100 w 1537011"/>
                  <a:gd name="connsiteY28" fmla="*/ 2136557 h 2475850"/>
                  <a:gd name="connsiteX29" fmla="*/ 460819 w 1537011"/>
                  <a:gd name="connsiteY29" fmla="*/ 2117997 h 2475850"/>
                  <a:gd name="connsiteX30" fmla="*/ 425926 w 1537011"/>
                  <a:gd name="connsiteY30" fmla="*/ 2063800 h 2475850"/>
                  <a:gd name="connsiteX31" fmla="*/ 465274 w 1537011"/>
                  <a:gd name="connsiteY31" fmla="*/ 2065285 h 2475850"/>
                  <a:gd name="connsiteX32" fmla="*/ 506849 w 1537011"/>
                  <a:gd name="connsiteY32" fmla="*/ 2066770 h 2475850"/>
                  <a:gd name="connsiteX33" fmla="*/ 526151 w 1537011"/>
                  <a:gd name="connsiteY33" fmla="*/ 2066770 h 2475850"/>
                  <a:gd name="connsiteX34" fmla="*/ 1096326 w 1537011"/>
                  <a:gd name="connsiteY34" fmla="*/ 2083845 h 2475850"/>
                  <a:gd name="connsiteX35" fmla="*/ 1137159 w 1537011"/>
                  <a:gd name="connsiteY35" fmla="*/ 2097209 h 2475850"/>
                  <a:gd name="connsiteX36" fmla="*/ 1192840 w 1537011"/>
                  <a:gd name="connsiteY36" fmla="*/ 2187041 h 2475850"/>
                  <a:gd name="connsiteX37" fmla="*/ 1128251 w 1537011"/>
                  <a:gd name="connsiteY37" fmla="*/ 2267964 h 2475850"/>
                  <a:gd name="connsiteX38" fmla="*/ 1097811 w 1537011"/>
                  <a:gd name="connsiteY38" fmla="*/ 2276131 h 2475850"/>
                  <a:gd name="connsiteX39" fmla="*/ 443001 w 1537011"/>
                  <a:gd name="connsiteY39" fmla="*/ 2256828 h 2475850"/>
                  <a:gd name="connsiteX40" fmla="*/ 338320 w 1537011"/>
                  <a:gd name="connsiteY40" fmla="*/ 2126163 h 2475850"/>
                  <a:gd name="connsiteX41" fmla="*/ 425926 w 1537011"/>
                  <a:gd name="connsiteY41" fmla="*/ 2063800 h 2475850"/>
                  <a:gd name="connsiteX42" fmla="*/ 446713 w 1537011"/>
                  <a:gd name="connsiteY42" fmla="*/ 1916802 h 2475850"/>
                  <a:gd name="connsiteX43" fmla="*/ 390289 w 1537011"/>
                  <a:gd name="connsiteY43" fmla="*/ 1927939 h 2475850"/>
                  <a:gd name="connsiteX44" fmla="*/ 388062 w 1537011"/>
                  <a:gd name="connsiteY44" fmla="*/ 1982877 h 2475850"/>
                  <a:gd name="connsiteX45" fmla="*/ 440773 w 1537011"/>
                  <a:gd name="connsiteY45" fmla="*/ 1996983 h 2475850"/>
                  <a:gd name="connsiteX46" fmla="*/ 1098555 w 1537011"/>
                  <a:gd name="connsiteY46" fmla="*/ 2018513 h 2475850"/>
                  <a:gd name="connsiteX47" fmla="*/ 1149038 w 1537011"/>
                  <a:gd name="connsiteY47" fmla="*/ 2008119 h 2475850"/>
                  <a:gd name="connsiteX48" fmla="*/ 1151266 w 1537011"/>
                  <a:gd name="connsiteY48" fmla="*/ 1952438 h 2475850"/>
                  <a:gd name="connsiteX49" fmla="*/ 1098555 w 1537011"/>
                  <a:gd name="connsiteY49" fmla="*/ 1937590 h 2475850"/>
                  <a:gd name="connsiteX50" fmla="*/ 446713 w 1537011"/>
                  <a:gd name="connsiteY50" fmla="*/ 1916802 h 2475850"/>
                  <a:gd name="connsiteX51" fmla="*/ 523923 w 1537011"/>
                  <a:gd name="connsiteY51" fmla="*/ 192914 h 2475850"/>
                  <a:gd name="connsiteX52" fmla="*/ 408107 w 1537011"/>
                  <a:gd name="connsiteY52" fmla="*/ 273095 h 2475850"/>
                  <a:gd name="connsiteX53" fmla="*/ 183898 w 1537011"/>
                  <a:gd name="connsiteY53" fmla="*/ 552985 h 2475850"/>
                  <a:gd name="connsiteX54" fmla="*/ 150488 w 1537011"/>
                  <a:gd name="connsiteY54" fmla="*/ 820997 h 2475850"/>
                  <a:gd name="connsiteX55" fmla="*/ 244033 w 1537011"/>
                  <a:gd name="connsiteY55" fmla="*/ 1149145 h 2475850"/>
                  <a:gd name="connsiteX56" fmla="*/ 242548 w 1537011"/>
                  <a:gd name="connsiteY56" fmla="*/ 1156569 h 2475850"/>
                  <a:gd name="connsiteX57" fmla="*/ 154200 w 1537011"/>
                  <a:gd name="connsiteY57" fmla="*/ 950920 h 2475850"/>
                  <a:gd name="connsiteX58" fmla="*/ 131186 w 1537011"/>
                  <a:gd name="connsiteY58" fmla="*/ 648757 h 2475850"/>
                  <a:gd name="connsiteX59" fmla="*/ 215821 w 1537011"/>
                  <a:gd name="connsiteY59" fmla="*/ 443851 h 2475850"/>
                  <a:gd name="connsiteX60" fmla="*/ 500165 w 1537011"/>
                  <a:gd name="connsiteY60" fmla="*/ 201081 h 2475850"/>
                  <a:gd name="connsiteX61" fmla="*/ 523923 w 1537011"/>
                  <a:gd name="connsiteY61" fmla="*/ 192914 h 2475850"/>
                  <a:gd name="connsiteX62" fmla="*/ 800630 w 1537011"/>
                  <a:gd name="connsiteY62" fmla="*/ 46764 h 2475850"/>
                  <a:gd name="connsiteX63" fmla="*/ 713588 w 1537011"/>
                  <a:gd name="connsiteY63" fmla="*/ 47343 h 2475850"/>
                  <a:gd name="connsiteX64" fmla="*/ 595938 w 1537011"/>
                  <a:gd name="connsiteY64" fmla="*/ 67446 h 2475850"/>
                  <a:gd name="connsiteX65" fmla="*/ 175732 w 1537011"/>
                  <a:gd name="connsiteY65" fmla="*/ 344366 h 2475850"/>
                  <a:gd name="connsiteX66" fmla="*/ 49521 w 1537011"/>
                  <a:gd name="connsiteY66" fmla="*/ 655438 h 2475850"/>
                  <a:gd name="connsiteX67" fmla="*/ 137126 w 1537011"/>
                  <a:gd name="connsiteY67" fmla="*/ 1109796 h 2475850"/>
                  <a:gd name="connsiteX68" fmla="*/ 310109 w 1537011"/>
                  <a:gd name="connsiteY68" fmla="*/ 1387460 h 2475850"/>
                  <a:gd name="connsiteX69" fmla="*/ 440773 w 1537011"/>
                  <a:gd name="connsiteY69" fmla="*/ 1695562 h 2475850"/>
                  <a:gd name="connsiteX70" fmla="*/ 460819 w 1537011"/>
                  <a:gd name="connsiteY70" fmla="*/ 1792076 h 2475850"/>
                  <a:gd name="connsiteX71" fmla="*/ 492743 w 1537011"/>
                  <a:gd name="connsiteY71" fmla="*/ 1817318 h 2475850"/>
                  <a:gd name="connsiteX72" fmla="*/ 1065146 w 1537011"/>
                  <a:gd name="connsiteY72" fmla="*/ 1836621 h 2475850"/>
                  <a:gd name="connsiteX73" fmla="*/ 1089645 w 1537011"/>
                  <a:gd name="connsiteY73" fmla="*/ 1818803 h 2475850"/>
                  <a:gd name="connsiteX74" fmla="*/ 1116372 w 1537011"/>
                  <a:gd name="connsiteY74" fmla="*/ 1688138 h 2475850"/>
                  <a:gd name="connsiteX75" fmla="*/ 1268567 w 1537011"/>
                  <a:gd name="connsiteY75" fmla="*/ 1319900 h 2475850"/>
                  <a:gd name="connsiteX76" fmla="*/ 1376960 w 1537011"/>
                  <a:gd name="connsiteY76" fmla="*/ 1166220 h 2475850"/>
                  <a:gd name="connsiteX77" fmla="*/ 1468276 w 1537011"/>
                  <a:gd name="connsiteY77" fmla="*/ 916026 h 2475850"/>
                  <a:gd name="connsiteX78" fmla="*/ 1468276 w 1537011"/>
                  <a:gd name="connsiteY78" fmla="*/ 599015 h 2475850"/>
                  <a:gd name="connsiteX79" fmla="*/ 1056236 w 1537011"/>
                  <a:gd name="connsiteY79" fmla="*/ 110506 h 2475850"/>
                  <a:gd name="connsiteX80" fmla="*/ 800630 w 1537011"/>
                  <a:gd name="connsiteY80" fmla="*/ 46764 h 2475850"/>
                  <a:gd name="connsiteX81" fmla="*/ 794163 w 1537011"/>
                  <a:gd name="connsiteY81" fmla="*/ 814 h 2475850"/>
                  <a:gd name="connsiteX82" fmla="*/ 1036191 w 1537011"/>
                  <a:gd name="connsiteY82" fmla="*/ 52598 h 2475850"/>
                  <a:gd name="connsiteX83" fmla="*/ 1503912 w 1537011"/>
                  <a:gd name="connsiteY83" fmla="*/ 551500 h 2475850"/>
                  <a:gd name="connsiteX84" fmla="*/ 1518761 w 1537011"/>
                  <a:gd name="connsiteY84" fmla="*/ 910830 h 2475850"/>
                  <a:gd name="connsiteX85" fmla="*/ 1377702 w 1537011"/>
                  <a:gd name="connsiteY85" fmla="*/ 1250855 h 2475850"/>
                  <a:gd name="connsiteX86" fmla="*/ 1264855 w 1537011"/>
                  <a:gd name="connsiteY86" fmla="*/ 1406020 h 2475850"/>
                  <a:gd name="connsiteX87" fmla="*/ 1163144 w 1537011"/>
                  <a:gd name="connsiteY87" fmla="*/ 1694078 h 2475850"/>
                  <a:gd name="connsiteX88" fmla="*/ 1115630 w 1537011"/>
                  <a:gd name="connsiteY88" fmla="*/ 1876711 h 2475850"/>
                  <a:gd name="connsiteX89" fmla="*/ 1149781 w 1537011"/>
                  <a:gd name="connsiteY89" fmla="*/ 1887848 h 2475850"/>
                  <a:gd name="connsiteX90" fmla="*/ 1229961 w 1537011"/>
                  <a:gd name="connsiteY90" fmla="*/ 1991044 h 2475850"/>
                  <a:gd name="connsiteX91" fmla="*/ 1126023 w 1537011"/>
                  <a:gd name="connsiteY91" fmla="*/ 2077164 h 2475850"/>
                  <a:gd name="connsiteX92" fmla="*/ 1100038 w 1537011"/>
                  <a:gd name="connsiteY92" fmla="*/ 2077906 h 2475850"/>
                  <a:gd name="connsiteX93" fmla="*/ 423698 w 1537011"/>
                  <a:gd name="connsiteY93" fmla="*/ 2054891 h 2475850"/>
                  <a:gd name="connsiteX94" fmla="*/ 368017 w 1537011"/>
                  <a:gd name="connsiteY94" fmla="*/ 2039300 h 2475850"/>
                  <a:gd name="connsiteX95" fmla="*/ 311594 w 1537011"/>
                  <a:gd name="connsiteY95" fmla="*/ 1951695 h 2475850"/>
                  <a:gd name="connsiteX96" fmla="*/ 382123 w 1537011"/>
                  <a:gd name="connsiteY96" fmla="*/ 1867803 h 2475850"/>
                  <a:gd name="connsiteX97" fmla="*/ 434092 w 1537011"/>
                  <a:gd name="connsiteY97" fmla="*/ 1854439 h 2475850"/>
                  <a:gd name="connsiteX98" fmla="*/ 387320 w 1537011"/>
                  <a:gd name="connsiteY98" fmla="*/ 1655472 h 2475850"/>
                  <a:gd name="connsiteX99" fmla="*/ 301199 w 1537011"/>
                  <a:gd name="connsiteY99" fmla="*/ 1459474 h 2475850"/>
                  <a:gd name="connsiteX100" fmla="*/ 137869 w 1537011"/>
                  <a:gd name="connsiteY100" fmla="*/ 1212992 h 2475850"/>
                  <a:gd name="connsiteX101" fmla="*/ 2748 w 1537011"/>
                  <a:gd name="connsiteY101" fmla="*/ 664348 h 2475850"/>
                  <a:gd name="connsiteX102" fmla="*/ 145292 w 1537011"/>
                  <a:gd name="connsiteY102" fmla="*/ 308730 h 2475850"/>
                  <a:gd name="connsiteX103" fmla="*/ 549909 w 1537011"/>
                  <a:gd name="connsiteY103" fmla="*/ 32552 h 2475850"/>
                  <a:gd name="connsiteX104" fmla="*/ 794163 w 1537011"/>
                  <a:gd name="connsiteY104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500911 w 1537011"/>
                  <a:gd name="connsiteY13" fmla="*/ 2459508 h 2475850"/>
                  <a:gd name="connsiteX14" fmla="*/ 447457 w 1537011"/>
                  <a:gd name="connsiteY14" fmla="*/ 2446887 h 2475850"/>
                  <a:gd name="connsiteX15" fmla="*/ 391775 w 1537011"/>
                  <a:gd name="connsiteY15" fmla="*/ 2352600 h 2475850"/>
                  <a:gd name="connsiteX16" fmla="*/ 470472 w 1537011"/>
                  <a:gd name="connsiteY16" fmla="*/ 2270192 h 2475850"/>
                  <a:gd name="connsiteX17" fmla="*/ 460819 w 1537011"/>
                  <a:gd name="connsiteY17" fmla="*/ 2117997 h 2475850"/>
                  <a:gd name="connsiteX18" fmla="*/ 417759 w 1537011"/>
                  <a:gd name="connsiteY18" fmla="*/ 2125420 h 2475850"/>
                  <a:gd name="connsiteX19" fmla="*/ 390290 w 1537011"/>
                  <a:gd name="connsiteY19" fmla="*/ 2156602 h 2475850"/>
                  <a:gd name="connsiteX20" fmla="*/ 414047 w 1537011"/>
                  <a:gd name="connsiteY20" fmla="*/ 2190753 h 2475850"/>
                  <a:gd name="connsiteX21" fmla="*/ 458592 w 1537011"/>
                  <a:gd name="connsiteY21" fmla="*/ 2201147 h 2475850"/>
                  <a:gd name="connsiteX22" fmla="*/ 763724 w 1537011"/>
                  <a:gd name="connsiteY22" fmla="*/ 2210798 h 2475850"/>
                  <a:gd name="connsiteX23" fmla="*/ 1054751 w 1537011"/>
                  <a:gd name="connsiteY23" fmla="*/ 2220450 h 2475850"/>
                  <a:gd name="connsiteX24" fmla="*/ 1106721 w 1537011"/>
                  <a:gd name="connsiteY24" fmla="*/ 2215253 h 2475850"/>
                  <a:gd name="connsiteX25" fmla="*/ 1136417 w 1537011"/>
                  <a:gd name="connsiteY25" fmla="*/ 2182586 h 2475850"/>
                  <a:gd name="connsiteX26" fmla="*/ 1110433 w 1537011"/>
                  <a:gd name="connsiteY26" fmla="*/ 2146950 h 2475850"/>
                  <a:gd name="connsiteX27" fmla="*/ 1045100 w 1537011"/>
                  <a:gd name="connsiteY27" fmla="*/ 2136557 h 2475850"/>
                  <a:gd name="connsiteX28" fmla="*/ 460819 w 1537011"/>
                  <a:gd name="connsiteY28" fmla="*/ 2117997 h 2475850"/>
                  <a:gd name="connsiteX29" fmla="*/ 425926 w 1537011"/>
                  <a:gd name="connsiteY29" fmla="*/ 2063800 h 2475850"/>
                  <a:gd name="connsiteX30" fmla="*/ 465274 w 1537011"/>
                  <a:gd name="connsiteY30" fmla="*/ 2065285 h 2475850"/>
                  <a:gd name="connsiteX31" fmla="*/ 506849 w 1537011"/>
                  <a:gd name="connsiteY31" fmla="*/ 2066770 h 2475850"/>
                  <a:gd name="connsiteX32" fmla="*/ 526151 w 1537011"/>
                  <a:gd name="connsiteY32" fmla="*/ 2066770 h 2475850"/>
                  <a:gd name="connsiteX33" fmla="*/ 1096326 w 1537011"/>
                  <a:gd name="connsiteY33" fmla="*/ 2083845 h 2475850"/>
                  <a:gd name="connsiteX34" fmla="*/ 1137159 w 1537011"/>
                  <a:gd name="connsiteY34" fmla="*/ 2097209 h 2475850"/>
                  <a:gd name="connsiteX35" fmla="*/ 1192840 w 1537011"/>
                  <a:gd name="connsiteY35" fmla="*/ 2187041 h 2475850"/>
                  <a:gd name="connsiteX36" fmla="*/ 1128251 w 1537011"/>
                  <a:gd name="connsiteY36" fmla="*/ 2267964 h 2475850"/>
                  <a:gd name="connsiteX37" fmla="*/ 1097811 w 1537011"/>
                  <a:gd name="connsiteY37" fmla="*/ 2276131 h 2475850"/>
                  <a:gd name="connsiteX38" fmla="*/ 443001 w 1537011"/>
                  <a:gd name="connsiteY38" fmla="*/ 2256828 h 2475850"/>
                  <a:gd name="connsiteX39" fmla="*/ 338320 w 1537011"/>
                  <a:gd name="connsiteY39" fmla="*/ 2126163 h 2475850"/>
                  <a:gd name="connsiteX40" fmla="*/ 425926 w 1537011"/>
                  <a:gd name="connsiteY40" fmla="*/ 2063800 h 2475850"/>
                  <a:gd name="connsiteX41" fmla="*/ 446713 w 1537011"/>
                  <a:gd name="connsiteY41" fmla="*/ 1916802 h 2475850"/>
                  <a:gd name="connsiteX42" fmla="*/ 390289 w 1537011"/>
                  <a:gd name="connsiteY42" fmla="*/ 1927939 h 2475850"/>
                  <a:gd name="connsiteX43" fmla="*/ 388062 w 1537011"/>
                  <a:gd name="connsiteY43" fmla="*/ 1982877 h 2475850"/>
                  <a:gd name="connsiteX44" fmla="*/ 440773 w 1537011"/>
                  <a:gd name="connsiteY44" fmla="*/ 1996983 h 2475850"/>
                  <a:gd name="connsiteX45" fmla="*/ 1098555 w 1537011"/>
                  <a:gd name="connsiteY45" fmla="*/ 2018513 h 2475850"/>
                  <a:gd name="connsiteX46" fmla="*/ 1149038 w 1537011"/>
                  <a:gd name="connsiteY46" fmla="*/ 2008119 h 2475850"/>
                  <a:gd name="connsiteX47" fmla="*/ 1151266 w 1537011"/>
                  <a:gd name="connsiteY47" fmla="*/ 1952438 h 2475850"/>
                  <a:gd name="connsiteX48" fmla="*/ 1098555 w 1537011"/>
                  <a:gd name="connsiteY48" fmla="*/ 1937590 h 2475850"/>
                  <a:gd name="connsiteX49" fmla="*/ 446713 w 1537011"/>
                  <a:gd name="connsiteY49" fmla="*/ 1916802 h 2475850"/>
                  <a:gd name="connsiteX50" fmla="*/ 523923 w 1537011"/>
                  <a:gd name="connsiteY50" fmla="*/ 192914 h 2475850"/>
                  <a:gd name="connsiteX51" fmla="*/ 408107 w 1537011"/>
                  <a:gd name="connsiteY51" fmla="*/ 273095 h 2475850"/>
                  <a:gd name="connsiteX52" fmla="*/ 183898 w 1537011"/>
                  <a:gd name="connsiteY52" fmla="*/ 552985 h 2475850"/>
                  <a:gd name="connsiteX53" fmla="*/ 150488 w 1537011"/>
                  <a:gd name="connsiteY53" fmla="*/ 820997 h 2475850"/>
                  <a:gd name="connsiteX54" fmla="*/ 244033 w 1537011"/>
                  <a:gd name="connsiteY54" fmla="*/ 1149145 h 2475850"/>
                  <a:gd name="connsiteX55" fmla="*/ 242548 w 1537011"/>
                  <a:gd name="connsiteY55" fmla="*/ 1156569 h 2475850"/>
                  <a:gd name="connsiteX56" fmla="*/ 154200 w 1537011"/>
                  <a:gd name="connsiteY56" fmla="*/ 950920 h 2475850"/>
                  <a:gd name="connsiteX57" fmla="*/ 131186 w 1537011"/>
                  <a:gd name="connsiteY57" fmla="*/ 648757 h 2475850"/>
                  <a:gd name="connsiteX58" fmla="*/ 215821 w 1537011"/>
                  <a:gd name="connsiteY58" fmla="*/ 443851 h 2475850"/>
                  <a:gd name="connsiteX59" fmla="*/ 500165 w 1537011"/>
                  <a:gd name="connsiteY59" fmla="*/ 201081 h 2475850"/>
                  <a:gd name="connsiteX60" fmla="*/ 523923 w 1537011"/>
                  <a:gd name="connsiteY60" fmla="*/ 192914 h 2475850"/>
                  <a:gd name="connsiteX61" fmla="*/ 800630 w 1537011"/>
                  <a:gd name="connsiteY61" fmla="*/ 46764 h 2475850"/>
                  <a:gd name="connsiteX62" fmla="*/ 713588 w 1537011"/>
                  <a:gd name="connsiteY62" fmla="*/ 47343 h 2475850"/>
                  <a:gd name="connsiteX63" fmla="*/ 595938 w 1537011"/>
                  <a:gd name="connsiteY63" fmla="*/ 67446 h 2475850"/>
                  <a:gd name="connsiteX64" fmla="*/ 175732 w 1537011"/>
                  <a:gd name="connsiteY64" fmla="*/ 344366 h 2475850"/>
                  <a:gd name="connsiteX65" fmla="*/ 49521 w 1537011"/>
                  <a:gd name="connsiteY65" fmla="*/ 655438 h 2475850"/>
                  <a:gd name="connsiteX66" fmla="*/ 137126 w 1537011"/>
                  <a:gd name="connsiteY66" fmla="*/ 1109796 h 2475850"/>
                  <a:gd name="connsiteX67" fmla="*/ 310109 w 1537011"/>
                  <a:gd name="connsiteY67" fmla="*/ 1387460 h 2475850"/>
                  <a:gd name="connsiteX68" fmla="*/ 440773 w 1537011"/>
                  <a:gd name="connsiteY68" fmla="*/ 1695562 h 2475850"/>
                  <a:gd name="connsiteX69" fmla="*/ 460819 w 1537011"/>
                  <a:gd name="connsiteY69" fmla="*/ 1792076 h 2475850"/>
                  <a:gd name="connsiteX70" fmla="*/ 492743 w 1537011"/>
                  <a:gd name="connsiteY70" fmla="*/ 1817318 h 2475850"/>
                  <a:gd name="connsiteX71" fmla="*/ 1065146 w 1537011"/>
                  <a:gd name="connsiteY71" fmla="*/ 1836621 h 2475850"/>
                  <a:gd name="connsiteX72" fmla="*/ 1089645 w 1537011"/>
                  <a:gd name="connsiteY72" fmla="*/ 1818803 h 2475850"/>
                  <a:gd name="connsiteX73" fmla="*/ 1116372 w 1537011"/>
                  <a:gd name="connsiteY73" fmla="*/ 1688138 h 2475850"/>
                  <a:gd name="connsiteX74" fmla="*/ 1268567 w 1537011"/>
                  <a:gd name="connsiteY74" fmla="*/ 1319900 h 2475850"/>
                  <a:gd name="connsiteX75" fmla="*/ 1376960 w 1537011"/>
                  <a:gd name="connsiteY75" fmla="*/ 1166220 h 2475850"/>
                  <a:gd name="connsiteX76" fmla="*/ 1468276 w 1537011"/>
                  <a:gd name="connsiteY76" fmla="*/ 916026 h 2475850"/>
                  <a:gd name="connsiteX77" fmla="*/ 1468276 w 1537011"/>
                  <a:gd name="connsiteY77" fmla="*/ 599015 h 2475850"/>
                  <a:gd name="connsiteX78" fmla="*/ 1056236 w 1537011"/>
                  <a:gd name="connsiteY78" fmla="*/ 110506 h 2475850"/>
                  <a:gd name="connsiteX79" fmla="*/ 800630 w 1537011"/>
                  <a:gd name="connsiteY79" fmla="*/ 46764 h 2475850"/>
                  <a:gd name="connsiteX80" fmla="*/ 794163 w 1537011"/>
                  <a:gd name="connsiteY80" fmla="*/ 814 h 2475850"/>
                  <a:gd name="connsiteX81" fmla="*/ 1036191 w 1537011"/>
                  <a:gd name="connsiteY81" fmla="*/ 52598 h 2475850"/>
                  <a:gd name="connsiteX82" fmla="*/ 1503912 w 1537011"/>
                  <a:gd name="connsiteY82" fmla="*/ 551500 h 2475850"/>
                  <a:gd name="connsiteX83" fmla="*/ 1518761 w 1537011"/>
                  <a:gd name="connsiteY83" fmla="*/ 910830 h 2475850"/>
                  <a:gd name="connsiteX84" fmla="*/ 1377702 w 1537011"/>
                  <a:gd name="connsiteY84" fmla="*/ 1250855 h 2475850"/>
                  <a:gd name="connsiteX85" fmla="*/ 1264855 w 1537011"/>
                  <a:gd name="connsiteY85" fmla="*/ 1406020 h 2475850"/>
                  <a:gd name="connsiteX86" fmla="*/ 1163144 w 1537011"/>
                  <a:gd name="connsiteY86" fmla="*/ 1694078 h 2475850"/>
                  <a:gd name="connsiteX87" fmla="*/ 1115630 w 1537011"/>
                  <a:gd name="connsiteY87" fmla="*/ 1876711 h 2475850"/>
                  <a:gd name="connsiteX88" fmla="*/ 1149781 w 1537011"/>
                  <a:gd name="connsiteY88" fmla="*/ 1887848 h 2475850"/>
                  <a:gd name="connsiteX89" fmla="*/ 1229961 w 1537011"/>
                  <a:gd name="connsiteY89" fmla="*/ 1991044 h 2475850"/>
                  <a:gd name="connsiteX90" fmla="*/ 1126023 w 1537011"/>
                  <a:gd name="connsiteY90" fmla="*/ 2077164 h 2475850"/>
                  <a:gd name="connsiteX91" fmla="*/ 1100038 w 1537011"/>
                  <a:gd name="connsiteY91" fmla="*/ 2077906 h 2475850"/>
                  <a:gd name="connsiteX92" fmla="*/ 423698 w 1537011"/>
                  <a:gd name="connsiteY92" fmla="*/ 2054891 h 2475850"/>
                  <a:gd name="connsiteX93" fmla="*/ 368017 w 1537011"/>
                  <a:gd name="connsiteY93" fmla="*/ 2039300 h 2475850"/>
                  <a:gd name="connsiteX94" fmla="*/ 311594 w 1537011"/>
                  <a:gd name="connsiteY94" fmla="*/ 1951695 h 2475850"/>
                  <a:gd name="connsiteX95" fmla="*/ 382123 w 1537011"/>
                  <a:gd name="connsiteY95" fmla="*/ 1867803 h 2475850"/>
                  <a:gd name="connsiteX96" fmla="*/ 434092 w 1537011"/>
                  <a:gd name="connsiteY96" fmla="*/ 1854439 h 2475850"/>
                  <a:gd name="connsiteX97" fmla="*/ 387320 w 1537011"/>
                  <a:gd name="connsiteY97" fmla="*/ 1655472 h 2475850"/>
                  <a:gd name="connsiteX98" fmla="*/ 301199 w 1537011"/>
                  <a:gd name="connsiteY98" fmla="*/ 1459474 h 2475850"/>
                  <a:gd name="connsiteX99" fmla="*/ 137869 w 1537011"/>
                  <a:gd name="connsiteY99" fmla="*/ 1212992 h 2475850"/>
                  <a:gd name="connsiteX100" fmla="*/ 2748 w 1537011"/>
                  <a:gd name="connsiteY100" fmla="*/ 664348 h 2475850"/>
                  <a:gd name="connsiteX101" fmla="*/ 145292 w 1537011"/>
                  <a:gd name="connsiteY101" fmla="*/ 308730 h 2475850"/>
                  <a:gd name="connsiteX102" fmla="*/ 549909 w 1537011"/>
                  <a:gd name="connsiteY102" fmla="*/ 32552 h 2475850"/>
                  <a:gd name="connsiteX103" fmla="*/ 794163 w 1537011"/>
                  <a:gd name="connsiteY103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500911 w 1537011"/>
                  <a:gd name="connsiteY12" fmla="*/ 2459508 h 2475850"/>
                  <a:gd name="connsiteX13" fmla="*/ 447457 w 1537011"/>
                  <a:gd name="connsiteY13" fmla="*/ 2446887 h 2475850"/>
                  <a:gd name="connsiteX14" fmla="*/ 391775 w 1537011"/>
                  <a:gd name="connsiteY14" fmla="*/ 2352600 h 2475850"/>
                  <a:gd name="connsiteX15" fmla="*/ 470472 w 1537011"/>
                  <a:gd name="connsiteY15" fmla="*/ 2270192 h 2475850"/>
                  <a:gd name="connsiteX16" fmla="*/ 460819 w 1537011"/>
                  <a:gd name="connsiteY16" fmla="*/ 2117997 h 2475850"/>
                  <a:gd name="connsiteX17" fmla="*/ 417759 w 1537011"/>
                  <a:gd name="connsiteY17" fmla="*/ 2125420 h 2475850"/>
                  <a:gd name="connsiteX18" fmla="*/ 390290 w 1537011"/>
                  <a:gd name="connsiteY18" fmla="*/ 2156602 h 2475850"/>
                  <a:gd name="connsiteX19" fmla="*/ 414047 w 1537011"/>
                  <a:gd name="connsiteY19" fmla="*/ 2190753 h 2475850"/>
                  <a:gd name="connsiteX20" fmla="*/ 458592 w 1537011"/>
                  <a:gd name="connsiteY20" fmla="*/ 2201147 h 2475850"/>
                  <a:gd name="connsiteX21" fmla="*/ 763724 w 1537011"/>
                  <a:gd name="connsiteY21" fmla="*/ 2210798 h 2475850"/>
                  <a:gd name="connsiteX22" fmla="*/ 1054751 w 1537011"/>
                  <a:gd name="connsiteY22" fmla="*/ 2220450 h 2475850"/>
                  <a:gd name="connsiteX23" fmla="*/ 1106721 w 1537011"/>
                  <a:gd name="connsiteY23" fmla="*/ 2215253 h 2475850"/>
                  <a:gd name="connsiteX24" fmla="*/ 1136417 w 1537011"/>
                  <a:gd name="connsiteY24" fmla="*/ 2182586 h 2475850"/>
                  <a:gd name="connsiteX25" fmla="*/ 1110433 w 1537011"/>
                  <a:gd name="connsiteY25" fmla="*/ 2146950 h 2475850"/>
                  <a:gd name="connsiteX26" fmla="*/ 1045100 w 1537011"/>
                  <a:gd name="connsiteY26" fmla="*/ 2136557 h 2475850"/>
                  <a:gd name="connsiteX27" fmla="*/ 460819 w 1537011"/>
                  <a:gd name="connsiteY27" fmla="*/ 2117997 h 2475850"/>
                  <a:gd name="connsiteX28" fmla="*/ 425926 w 1537011"/>
                  <a:gd name="connsiteY28" fmla="*/ 2063800 h 2475850"/>
                  <a:gd name="connsiteX29" fmla="*/ 465274 w 1537011"/>
                  <a:gd name="connsiteY29" fmla="*/ 2065285 h 2475850"/>
                  <a:gd name="connsiteX30" fmla="*/ 506849 w 1537011"/>
                  <a:gd name="connsiteY30" fmla="*/ 2066770 h 2475850"/>
                  <a:gd name="connsiteX31" fmla="*/ 526151 w 1537011"/>
                  <a:gd name="connsiteY31" fmla="*/ 2066770 h 2475850"/>
                  <a:gd name="connsiteX32" fmla="*/ 1096326 w 1537011"/>
                  <a:gd name="connsiteY32" fmla="*/ 2083845 h 2475850"/>
                  <a:gd name="connsiteX33" fmla="*/ 1137159 w 1537011"/>
                  <a:gd name="connsiteY33" fmla="*/ 2097209 h 2475850"/>
                  <a:gd name="connsiteX34" fmla="*/ 1192840 w 1537011"/>
                  <a:gd name="connsiteY34" fmla="*/ 2187041 h 2475850"/>
                  <a:gd name="connsiteX35" fmla="*/ 1128251 w 1537011"/>
                  <a:gd name="connsiteY35" fmla="*/ 2267964 h 2475850"/>
                  <a:gd name="connsiteX36" fmla="*/ 1097811 w 1537011"/>
                  <a:gd name="connsiteY36" fmla="*/ 2276131 h 2475850"/>
                  <a:gd name="connsiteX37" fmla="*/ 443001 w 1537011"/>
                  <a:gd name="connsiteY37" fmla="*/ 2256828 h 2475850"/>
                  <a:gd name="connsiteX38" fmla="*/ 338320 w 1537011"/>
                  <a:gd name="connsiteY38" fmla="*/ 2126163 h 2475850"/>
                  <a:gd name="connsiteX39" fmla="*/ 425926 w 1537011"/>
                  <a:gd name="connsiteY39" fmla="*/ 2063800 h 2475850"/>
                  <a:gd name="connsiteX40" fmla="*/ 446713 w 1537011"/>
                  <a:gd name="connsiteY40" fmla="*/ 1916802 h 2475850"/>
                  <a:gd name="connsiteX41" fmla="*/ 390289 w 1537011"/>
                  <a:gd name="connsiteY41" fmla="*/ 1927939 h 2475850"/>
                  <a:gd name="connsiteX42" fmla="*/ 388062 w 1537011"/>
                  <a:gd name="connsiteY42" fmla="*/ 1982877 h 2475850"/>
                  <a:gd name="connsiteX43" fmla="*/ 440773 w 1537011"/>
                  <a:gd name="connsiteY43" fmla="*/ 1996983 h 2475850"/>
                  <a:gd name="connsiteX44" fmla="*/ 1098555 w 1537011"/>
                  <a:gd name="connsiteY44" fmla="*/ 2018513 h 2475850"/>
                  <a:gd name="connsiteX45" fmla="*/ 1149038 w 1537011"/>
                  <a:gd name="connsiteY45" fmla="*/ 2008119 h 2475850"/>
                  <a:gd name="connsiteX46" fmla="*/ 1151266 w 1537011"/>
                  <a:gd name="connsiteY46" fmla="*/ 1952438 h 2475850"/>
                  <a:gd name="connsiteX47" fmla="*/ 1098555 w 1537011"/>
                  <a:gd name="connsiteY47" fmla="*/ 1937590 h 2475850"/>
                  <a:gd name="connsiteX48" fmla="*/ 446713 w 1537011"/>
                  <a:gd name="connsiteY48" fmla="*/ 1916802 h 2475850"/>
                  <a:gd name="connsiteX49" fmla="*/ 523923 w 1537011"/>
                  <a:gd name="connsiteY49" fmla="*/ 192914 h 2475850"/>
                  <a:gd name="connsiteX50" fmla="*/ 408107 w 1537011"/>
                  <a:gd name="connsiteY50" fmla="*/ 273095 h 2475850"/>
                  <a:gd name="connsiteX51" fmla="*/ 183898 w 1537011"/>
                  <a:gd name="connsiteY51" fmla="*/ 552985 h 2475850"/>
                  <a:gd name="connsiteX52" fmla="*/ 150488 w 1537011"/>
                  <a:gd name="connsiteY52" fmla="*/ 820997 h 2475850"/>
                  <a:gd name="connsiteX53" fmla="*/ 244033 w 1537011"/>
                  <a:gd name="connsiteY53" fmla="*/ 1149145 h 2475850"/>
                  <a:gd name="connsiteX54" fmla="*/ 242548 w 1537011"/>
                  <a:gd name="connsiteY54" fmla="*/ 1156569 h 2475850"/>
                  <a:gd name="connsiteX55" fmla="*/ 154200 w 1537011"/>
                  <a:gd name="connsiteY55" fmla="*/ 950920 h 2475850"/>
                  <a:gd name="connsiteX56" fmla="*/ 131186 w 1537011"/>
                  <a:gd name="connsiteY56" fmla="*/ 648757 h 2475850"/>
                  <a:gd name="connsiteX57" fmla="*/ 215821 w 1537011"/>
                  <a:gd name="connsiteY57" fmla="*/ 443851 h 2475850"/>
                  <a:gd name="connsiteX58" fmla="*/ 500165 w 1537011"/>
                  <a:gd name="connsiteY58" fmla="*/ 201081 h 2475850"/>
                  <a:gd name="connsiteX59" fmla="*/ 523923 w 1537011"/>
                  <a:gd name="connsiteY59" fmla="*/ 192914 h 2475850"/>
                  <a:gd name="connsiteX60" fmla="*/ 800630 w 1537011"/>
                  <a:gd name="connsiteY60" fmla="*/ 46764 h 2475850"/>
                  <a:gd name="connsiteX61" fmla="*/ 713588 w 1537011"/>
                  <a:gd name="connsiteY61" fmla="*/ 47343 h 2475850"/>
                  <a:gd name="connsiteX62" fmla="*/ 595938 w 1537011"/>
                  <a:gd name="connsiteY62" fmla="*/ 67446 h 2475850"/>
                  <a:gd name="connsiteX63" fmla="*/ 175732 w 1537011"/>
                  <a:gd name="connsiteY63" fmla="*/ 344366 h 2475850"/>
                  <a:gd name="connsiteX64" fmla="*/ 49521 w 1537011"/>
                  <a:gd name="connsiteY64" fmla="*/ 655438 h 2475850"/>
                  <a:gd name="connsiteX65" fmla="*/ 137126 w 1537011"/>
                  <a:gd name="connsiteY65" fmla="*/ 1109796 h 2475850"/>
                  <a:gd name="connsiteX66" fmla="*/ 310109 w 1537011"/>
                  <a:gd name="connsiteY66" fmla="*/ 1387460 h 2475850"/>
                  <a:gd name="connsiteX67" fmla="*/ 440773 w 1537011"/>
                  <a:gd name="connsiteY67" fmla="*/ 1695562 h 2475850"/>
                  <a:gd name="connsiteX68" fmla="*/ 460819 w 1537011"/>
                  <a:gd name="connsiteY68" fmla="*/ 1792076 h 2475850"/>
                  <a:gd name="connsiteX69" fmla="*/ 492743 w 1537011"/>
                  <a:gd name="connsiteY69" fmla="*/ 1817318 h 2475850"/>
                  <a:gd name="connsiteX70" fmla="*/ 1065146 w 1537011"/>
                  <a:gd name="connsiteY70" fmla="*/ 1836621 h 2475850"/>
                  <a:gd name="connsiteX71" fmla="*/ 1089645 w 1537011"/>
                  <a:gd name="connsiteY71" fmla="*/ 1818803 h 2475850"/>
                  <a:gd name="connsiteX72" fmla="*/ 1116372 w 1537011"/>
                  <a:gd name="connsiteY72" fmla="*/ 1688138 h 2475850"/>
                  <a:gd name="connsiteX73" fmla="*/ 1268567 w 1537011"/>
                  <a:gd name="connsiteY73" fmla="*/ 1319900 h 2475850"/>
                  <a:gd name="connsiteX74" fmla="*/ 1376960 w 1537011"/>
                  <a:gd name="connsiteY74" fmla="*/ 1166220 h 2475850"/>
                  <a:gd name="connsiteX75" fmla="*/ 1468276 w 1537011"/>
                  <a:gd name="connsiteY75" fmla="*/ 916026 h 2475850"/>
                  <a:gd name="connsiteX76" fmla="*/ 1468276 w 1537011"/>
                  <a:gd name="connsiteY76" fmla="*/ 599015 h 2475850"/>
                  <a:gd name="connsiteX77" fmla="*/ 1056236 w 1537011"/>
                  <a:gd name="connsiteY77" fmla="*/ 110506 h 2475850"/>
                  <a:gd name="connsiteX78" fmla="*/ 800630 w 1537011"/>
                  <a:gd name="connsiteY78" fmla="*/ 46764 h 2475850"/>
                  <a:gd name="connsiteX79" fmla="*/ 794163 w 1537011"/>
                  <a:gd name="connsiteY79" fmla="*/ 814 h 2475850"/>
                  <a:gd name="connsiteX80" fmla="*/ 1036191 w 1537011"/>
                  <a:gd name="connsiteY80" fmla="*/ 52598 h 2475850"/>
                  <a:gd name="connsiteX81" fmla="*/ 1503912 w 1537011"/>
                  <a:gd name="connsiteY81" fmla="*/ 551500 h 2475850"/>
                  <a:gd name="connsiteX82" fmla="*/ 1518761 w 1537011"/>
                  <a:gd name="connsiteY82" fmla="*/ 910830 h 2475850"/>
                  <a:gd name="connsiteX83" fmla="*/ 1377702 w 1537011"/>
                  <a:gd name="connsiteY83" fmla="*/ 1250855 h 2475850"/>
                  <a:gd name="connsiteX84" fmla="*/ 1264855 w 1537011"/>
                  <a:gd name="connsiteY84" fmla="*/ 1406020 h 2475850"/>
                  <a:gd name="connsiteX85" fmla="*/ 1163144 w 1537011"/>
                  <a:gd name="connsiteY85" fmla="*/ 1694078 h 2475850"/>
                  <a:gd name="connsiteX86" fmla="*/ 1115630 w 1537011"/>
                  <a:gd name="connsiteY86" fmla="*/ 1876711 h 2475850"/>
                  <a:gd name="connsiteX87" fmla="*/ 1149781 w 1537011"/>
                  <a:gd name="connsiteY87" fmla="*/ 1887848 h 2475850"/>
                  <a:gd name="connsiteX88" fmla="*/ 1229961 w 1537011"/>
                  <a:gd name="connsiteY88" fmla="*/ 1991044 h 2475850"/>
                  <a:gd name="connsiteX89" fmla="*/ 1126023 w 1537011"/>
                  <a:gd name="connsiteY89" fmla="*/ 2077164 h 2475850"/>
                  <a:gd name="connsiteX90" fmla="*/ 1100038 w 1537011"/>
                  <a:gd name="connsiteY90" fmla="*/ 2077906 h 2475850"/>
                  <a:gd name="connsiteX91" fmla="*/ 423698 w 1537011"/>
                  <a:gd name="connsiteY91" fmla="*/ 2054891 h 2475850"/>
                  <a:gd name="connsiteX92" fmla="*/ 368017 w 1537011"/>
                  <a:gd name="connsiteY92" fmla="*/ 2039300 h 2475850"/>
                  <a:gd name="connsiteX93" fmla="*/ 311594 w 1537011"/>
                  <a:gd name="connsiteY93" fmla="*/ 1951695 h 2475850"/>
                  <a:gd name="connsiteX94" fmla="*/ 382123 w 1537011"/>
                  <a:gd name="connsiteY94" fmla="*/ 1867803 h 2475850"/>
                  <a:gd name="connsiteX95" fmla="*/ 434092 w 1537011"/>
                  <a:gd name="connsiteY95" fmla="*/ 1854439 h 2475850"/>
                  <a:gd name="connsiteX96" fmla="*/ 387320 w 1537011"/>
                  <a:gd name="connsiteY96" fmla="*/ 1655472 h 2475850"/>
                  <a:gd name="connsiteX97" fmla="*/ 301199 w 1537011"/>
                  <a:gd name="connsiteY97" fmla="*/ 1459474 h 2475850"/>
                  <a:gd name="connsiteX98" fmla="*/ 137869 w 1537011"/>
                  <a:gd name="connsiteY98" fmla="*/ 1212992 h 2475850"/>
                  <a:gd name="connsiteX99" fmla="*/ 2748 w 1537011"/>
                  <a:gd name="connsiteY99" fmla="*/ 664348 h 2475850"/>
                  <a:gd name="connsiteX100" fmla="*/ 145292 w 1537011"/>
                  <a:gd name="connsiteY100" fmla="*/ 308730 h 2475850"/>
                  <a:gd name="connsiteX101" fmla="*/ 549909 w 1537011"/>
                  <a:gd name="connsiteY101" fmla="*/ 32552 h 2475850"/>
                  <a:gd name="connsiteX102" fmla="*/ 794163 w 1537011"/>
                  <a:gd name="connsiteY102" fmla="*/ 814 h 247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537011" h="2475850">
                    <a:moveTo>
                      <a:pt x="503138" y="2319191"/>
                    </a:moveTo>
                    <a:cubicBezTo>
                      <a:pt x="466017" y="2317706"/>
                      <a:pt x="444487" y="2334039"/>
                      <a:pt x="443744" y="2360024"/>
                    </a:cubicBezTo>
                    <a:cubicBezTo>
                      <a:pt x="443744" y="2385266"/>
                      <a:pt x="466017" y="2402342"/>
                      <a:pt x="501653" y="2403827"/>
                    </a:cubicBezTo>
                    <a:lnTo>
                      <a:pt x="1051782" y="2420160"/>
                    </a:lnTo>
                    <a:cubicBezTo>
                      <a:pt x="1074055" y="2418675"/>
                      <a:pt x="1094100" y="2407539"/>
                      <a:pt x="1097070" y="2383040"/>
                    </a:cubicBezTo>
                    <a:cubicBezTo>
                      <a:pt x="1099297" y="2357797"/>
                      <a:pt x="1080737" y="2345176"/>
                      <a:pt x="1058465" y="2339237"/>
                    </a:cubicBezTo>
                    <a:cubicBezTo>
                      <a:pt x="1047329" y="2336267"/>
                      <a:pt x="618212" y="2322161"/>
                      <a:pt x="503138" y="2319191"/>
                    </a:cubicBezTo>
                    <a:close/>
                    <a:moveTo>
                      <a:pt x="470472" y="2270192"/>
                    </a:moveTo>
                    <a:cubicBezTo>
                      <a:pt x="489032" y="2270192"/>
                      <a:pt x="506850" y="2269450"/>
                      <a:pt x="525411" y="2270192"/>
                    </a:cubicBezTo>
                    <a:lnTo>
                      <a:pt x="1067374" y="2287268"/>
                    </a:lnTo>
                    <a:cubicBezTo>
                      <a:pt x="1120828" y="2297661"/>
                      <a:pt x="1155721" y="2339237"/>
                      <a:pt x="1152751" y="2388236"/>
                    </a:cubicBezTo>
                    <a:cubicBezTo>
                      <a:pt x="1149782" y="2435751"/>
                      <a:pt x="1106721" y="2476583"/>
                      <a:pt x="1054010" y="2475841"/>
                    </a:cubicBezTo>
                    <a:lnTo>
                      <a:pt x="500911" y="2459508"/>
                    </a:lnTo>
                    <a:cubicBezTo>
                      <a:pt x="468245" y="2456662"/>
                      <a:pt x="464532" y="2455053"/>
                      <a:pt x="447457" y="2446887"/>
                    </a:cubicBezTo>
                    <a:cubicBezTo>
                      <a:pt x="410336" y="2428327"/>
                      <a:pt x="385837" y="2388978"/>
                      <a:pt x="391775" y="2352600"/>
                    </a:cubicBezTo>
                    <a:cubicBezTo>
                      <a:pt x="398457" y="2308055"/>
                      <a:pt x="425926" y="2280586"/>
                      <a:pt x="470472" y="2270192"/>
                    </a:cubicBezTo>
                    <a:close/>
                    <a:moveTo>
                      <a:pt x="460819" y="2117997"/>
                    </a:moveTo>
                    <a:cubicBezTo>
                      <a:pt x="445229" y="2117997"/>
                      <a:pt x="431123" y="2119481"/>
                      <a:pt x="417759" y="2125420"/>
                    </a:cubicBezTo>
                    <a:cubicBezTo>
                      <a:pt x="404395" y="2131360"/>
                      <a:pt x="391774" y="2140269"/>
                      <a:pt x="390290" y="2156602"/>
                    </a:cubicBezTo>
                    <a:cubicBezTo>
                      <a:pt x="388805" y="2173678"/>
                      <a:pt x="401425" y="2183329"/>
                      <a:pt x="414047" y="2190753"/>
                    </a:cubicBezTo>
                    <a:cubicBezTo>
                      <a:pt x="427411" y="2198919"/>
                      <a:pt x="443001" y="2201147"/>
                      <a:pt x="458592" y="2201147"/>
                    </a:cubicBezTo>
                    <a:lnTo>
                      <a:pt x="763724" y="2210798"/>
                    </a:lnTo>
                    <a:lnTo>
                      <a:pt x="1054751" y="2220450"/>
                    </a:lnTo>
                    <a:cubicBezTo>
                      <a:pt x="1072569" y="2221192"/>
                      <a:pt x="1090387" y="2221935"/>
                      <a:pt x="1106721" y="2215253"/>
                    </a:cubicBezTo>
                    <a:cubicBezTo>
                      <a:pt x="1121569" y="2209314"/>
                      <a:pt x="1134932" y="2201147"/>
                      <a:pt x="1136417" y="2182586"/>
                    </a:cubicBezTo>
                    <a:cubicBezTo>
                      <a:pt x="1137159" y="2163283"/>
                      <a:pt x="1124538" y="2154375"/>
                      <a:pt x="1110433" y="2146950"/>
                    </a:cubicBezTo>
                    <a:cubicBezTo>
                      <a:pt x="1090387" y="2136557"/>
                      <a:pt x="1067372" y="2137299"/>
                      <a:pt x="1045100" y="2136557"/>
                    </a:cubicBezTo>
                    <a:lnTo>
                      <a:pt x="460819" y="2117997"/>
                    </a:lnTo>
                    <a:close/>
                    <a:moveTo>
                      <a:pt x="425926" y="2063800"/>
                    </a:moveTo>
                    <a:cubicBezTo>
                      <a:pt x="438546" y="2064543"/>
                      <a:pt x="451910" y="2064543"/>
                      <a:pt x="465274" y="2065285"/>
                    </a:cubicBezTo>
                    <a:cubicBezTo>
                      <a:pt x="479379" y="2066770"/>
                      <a:pt x="493485" y="2066770"/>
                      <a:pt x="506849" y="2066770"/>
                    </a:cubicBezTo>
                    <a:lnTo>
                      <a:pt x="526151" y="2066770"/>
                    </a:lnTo>
                    <a:lnTo>
                      <a:pt x="1096326" y="2083845"/>
                    </a:lnTo>
                    <a:cubicBezTo>
                      <a:pt x="1109690" y="2090528"/>
                      <a:pt x="1123796" y="2089785"/>
                      <a:pt x="1137159" y="2097209"/>
                    </a:cubicBezTo>
                    <a:cubicBezTo>
                      <a:pt x="1172795" y="2117254"/>
                      <a:pt x="1195810" y="2143981"/>
                      <a:pt x="1192840" y="2187041"/>
                    </a:cubicBezTo>
                    <a:cubicBezTo>
                      <a:pt x="1190613" y="2229358"/>
                      <a:pt x="1164628" y="2253116"/>
                      <a:pt x="1128251" y="2267964"/>
                    </a:cubicBezTo>
                    <a:cubicBezTo>
                      <a:pt x="1118599" y="2272419"/>
                      <a:pt x="1108205" y="2273904"/>
                      <a:pt x="1097811" y="2276131"/>
                    </a:cubicBezTo>
                    <a:cubicBezTo>
                      <a:pt x="1078508" y="2276131"/>
                      <a:pt x="492000" y="2253116"/>
                      <a:pt x="443001" y="2256828"/>
                    </a:cubicBezTo>
                    <a:cubicBezTo>
                      <a:pt x="366532" y="2253858"/>
                      <a:pt x="313078" y="2187784"/>
                      <a:pt x="338320" y="2126163"/>
                    </a:cubicBezTo>
                    <a:cubicBezTo>
                      <a:pt x="353911" y="2088299"/>
                      <a:pt x="386577" y="2070482"/>
                      <a:pt x="425926" y="2063800"/>
                    </a:cubicBezTo>
                    <a:close/>
                    <a:moveTo>
                      <a:pt x="446713" y="1916802"/>
                    </a:moveTo>
                    <a:cubicBezTo>
                      <a:pt x="426668" y="1916059"/>
                      <a:pt x="407365" y="1919029"/>
                      <a:pt x="390289" y="1927939"/>
                    </a:cubicBezTo>
                    <a:cubicBezTo>
                      <a:pt x="364305" y="1941302"/>
                      <a:pt x="363563" y="1966543"/>
                      <a:pt x="388062" y="1982877"/>
                    </a:cubicBezTo>
                    <a:cubicBezTo>
                      <a:pt x="404395" y="1992528"/>
                      <a:pt x="421471" y="1996241"/>
                      <a:pt x="440773" y="1996983"/>
                    </a:cubicBezTo>
                    <a:lnTo>
                      <a:pt x="1098555" y="2018513"/>
                    </a:lnTo>
                    <a:cubicBezTo>
                      <a:pt x="1116372" y="2019255"/>
                      <a:pt x="1133448" y="2017029"/>
                      <a:pt x="1149038" y="2008119"/>
                    </a:cubicBezTo>
                    <a:cubicBezTo>
                      <a:pt x="1176507" y="1993271"/>
                      <a:pt x="1177992" y="1969513"/>
                      <a:pt x="1151266" y="1952438"/>
                    </a:cubicBezTo>
                    <a:cubicBezTo>
                      <a:pt x="1135674" y="1942787"/>
                      <a:pt x="1117115" y="1938332"/>
                      <a:pt x="1098555" y="1937590"/>
                    </a:cubicBezTo>
                    <a:lnTo>
                      <a:pt x="446713" y="1916802"/>
                    </a:lnTo>
                    <a:close/>
                    <a:moveTo>
                      <a:pt x="523923" y="192914"/>
                    </a:moveTo>
                    <a:cubicBezTo>
                      <a:pt x="480864" y="222610"/>
                      <a:pt x="443743" y="246368"/>
                      <a:pt x="408107" y="273095"/>
                    </a:cubicBezTo>
                    <a:cubicBezTo>
                      <a:pt x="311592" y="348079"/>
                      <a:pt x="229927" y="436426"/>
                      <a:pt x="183898" y="552985"/>
                    </a:cubicBezTo>
                    <a:cubicBezTo>
                      <a:pt x="149004" y="639105"/>
                      <a:pt x="140095" y="728938"/>
                      <a:pt x="150488" y="820997"/>
                    </a:cubicBezTo>
                    <a:cubicBezTo>
                      <a:pt x="163110" y="935329"/>
                      <a:pt x="194291" y="1044464"/>
                      <a:pt x="244033" y="1149145"/>
                    </a:cubicBezTo>
                    <a:cubicBezTo>
                      <a:pt x="244775" y="1149887"/>
                      <a:pt x="243290" y="1152114"/>
                      <a:pt x="242548" y="1156569"/>
                    </a:cubicBezTo>
                    <a:cubicBezTo>
                      <a:pt x="201715" y="1091237"/>
                      <a:pt x="174988" y="1022191"/>
                      <a:pt x="154200" y="950920"/>
                    </a:cubicBezTo>
                    <a:cubicBezTo>
                      <a:pt x="125989" y="852179"/>
                      <a:pt x="115595" y="751210"/>
                      <a:pt x="131186" y="648757"/>
                    </a:cubicBezTo>
                    <a:cubicBezTo>
                      <a:pt x="142322" y="573773"/>
                      <a:pt x="173503" y="506213"/>
                      <a:pt x="215821" y="443851"/>
                    </a:cubicBezTo>
                    <a:cubicBezTo>
                      <a:pt x="288578" y="336943"/>
                      <a:pt x="387319" y="260474"/>
                      <a:pt x="500165" y="201081"/>
                    </a:cubicBezTo>
                    <a:cubicBezTo>
                      <a:pt x="505363" y="198111"/>
                      <a:pt x="510560" y="197369"/>
                      <a:pt x="523923" y="192914"/>
                    </a:cubicBezTo>
                    <a:close/>
                    <a:moveTo>
                      <a:pt x="800630" y="46764"/>
                    </a:moveTo>
                    <a:cubicBezTo>
                      <a:pt x="771780" y="44996"/>
                      <a:pt x="742769" y="45142"/>
                      <a:pt x="713588" y="47343"/>
                    </a:cubicBezTo>
                    <a:cubicBezTo>
                      <a:pt x="674681" y="50278"/>
                      <a:pt x="635472" y="56866"/>
                      <a:pt x="595938" y="67446"/>
                    </a:cubicBezTo>
                    <a:cubicBezTo>
                      <a:pt x="425183" y="112734"/>
                      <a:pt x="287836" y="210732"/>
                      <a:pt x="175732" y="344366"/>
                    </a:cubicBezTo>
                    <a:cubicBezTo>
                      <a:pt x="100748" y="434199"/>
                      <a:pt x="62142" y="540364"/>
                      <a:pt x="49521" y="655438"/>
                    </a:cubicBezTo>
                    <a:cubicBezTo>
                      <a:pt x="32446" y="815058"/>
                      <a:pt x="71793" y="965026"/>
                      <a:pt x="137126" y="1109796"/>
                    </a:cubicBezTo>
                    <a:cubicBezTo>
                      <a:pt x="182413" y="1210023"/>
                      <a:pt x="249230" y="1296886"/>
                      <a:pt x="310109" y="1387460"/>
                    </a:cubicBezTo>
                    <a:cubicBezTo>
                      <a:pt x="373956" y="1482489"/>
                      <a:pt x="427410" y="1581972"/>
                      <a:pt x="440773" y="1695562"/>
                    </a:cubicBezTo>
                    <a:cubicBezTo>
                      <a:pt x="445228" y="1727486"/>
                      <a:pt x="454138" y="1759410"/>
                      <a:pt x="460819" y="1792076"/>
                    </a:cubicBezTo>
                    <a:cubicBezTo>
                      <a:pt x="464531" y="1810636"/>
                      <a:pt x="462764" y="1817754"/>
                      <a:pt x="492743" y="1817318"/>
                    </a:cubicBezTo>
                    <a:cubicBezTo>
                      <a:pt x="593727" y="1815849"/>
                      <a:pt x="965662" y="1836373"/>
                      <a:pt x="1065146" y="1836621"/>
                    </a:cubicBezTo>
                    <a:cubicBezTo>
                      <a:pt x="1079251" y="1838106"/>
                      <a:pt x="1085190" y="1832167"/>
                      <a:pt x="1089645" y="1818803"/>
                    </a:cubicBezTo>
                    <a:cubicBezTo>
                      <a:pt x="1103008" y="1776485"/>
                      <a:pt x="1111175" y="1731941"/>
                      <a:pt x="1116372" y="1688138"/>
                    </a:cubicBezTo>
                    <a:cubicBezTo>
                      <a:pt x="1132705" y="1550791"/>
                      <a:pt x="1179477" y="1427550"/>
                      <a:pt x="1268567" y="1319900"/>
                    </a:cubicBezTo>
                    <a:cubicBezTo>
                      <a:pt x="1307915" y="1271643"/>
                      <a:pt x="1343551" y="1219674"/>
                      <a:pt x="1376960" y="1166220"/>
                    </a:cubicBezTo>
                    <a:cubicBezTo>
                      <a:pt x="1425217" y="1089752"/>
                      <a:pt x="1448232" y="1002889"/>
                      <a:pt x="1468276" y="916026"/>
                    </a:cubicBezTo>
                    <a:cubicBezTo>
                      <a:pt x="1493519" y="809861"/>
                      <a:pt x="1500201" y="703696"/>
                      <a:pt x="1468276" y="599015"/>
                    </a:cubicBezTo>
                    <a:cubicBezTo>
                      <a:pt x="1401459" y="377775"/>
                      <a:pt x="1275248" y="204792"/>
                      <a:pt x="1056236" y="110506"/>
                    </a:cubicBezTo>
                    <a:cubicBezTo>
                      <a:pt x="972297" y="74592"/>
                      <a:pt x="887183" y="52067"/>
                      <a:pt x="800630" y="46764"/>
                    </a:cubicBezTo>
                    <a:close/>
                    <a:moveTo>
                      <a:pt x="794163" y="814"/>
                    </a:moveTo>
                    <a:cubicBezTo>
                      <a:pt x="875086" y="4712"/>
                      <a:pt x="955638" y="22530"/>
                      <a:pt x="1036191" y="52598"/>
                    </a:cubicBezTo>
                    <a:cubicBezTo>
                      <a:pt x="1275248" y="140945"/>
                      <a:pt x="1421504" y="317640"/>
                      <a:pt x="1503912" y="551500"/>
                    </a:cubicBezTo>
                    <a:cubicBezTo>
                      <a:pt x="1544745" y="668802"/>
                      <a:pt x="1545488" y="789816"/>
                      <a:pt x="1518761" y="910830"/>
                    </a:cubicBezTo>
                    <a:cubicBezTo>
                      <a:pt x="1492034" y="1032586"/>
                      <a:pt x="1457140" y="1149887"/>
                      <a:pt x="1377702" y="1250855"/>
                    </a:cubicBezTo>
                    <a:cubicBezTo>
                      <a:pt x="1337612" y="1300597"/>
                      <a:pt x="1301233" y="1354051"/>
                      <a:pt x="1264855" y="1406020"/>
                    </a:cubicBezTo>
                    <a:cubicBezTo>
                      <a:pt x="1203977" y="1492140"/>
                      <a:pt x="1177250" y="1590882"/>
                      <a:pt x="1163144" y="1694078"/>
                    </a:cubicBezTo>
                    <a:cubicBezTo>
                      <a:pt x="1154235" y="1756440"/>
                      <a:pt x="1146811" y="1819546"/>
                      <a:pt x="1115630" y="1876711"/>
                    </a:cubicBezTo>
                    <a:cubicBezTo>
                      <a:pt x="1125281" y="1884878"/>
                      <a:pt x="1138644" y="1884136"/>
                      <a:pt x="1149781" y="1887848"/>
                    </a:cubicBezTo>
                    <a:cubicBezTo>
                      <a:pt x="1203235" y="1904923"/>
                      <a:pt x="1235158" y="1945757"/>
                      <a:pt x="1229961" y="1991044"/>
                    </a:cubicBezTo>
                    <a:cubicBezTo>
                      <a:pt x="1224022" y="2034846"/>
                      <a:pt x="1177992" y="2073451"/>
                      <a:pt x="1126023" y="2077164"/>
                    </a:cubicBezTo>
                    <a:cubicBezTo>
                      <a:pt x="1117857" y="2077906"/>
                      <a:pt x="1108948" y="2077906"/>
                      <a:pt x="1100038" y="2077906"/>
                    </a:cubicBezTo>
                    <a:cubicBezTo>
                      <a:pt x="1038418" y="2074936"/>
                      <a:pt x="496455" y="2056376"/>
                      <a:pt x="423698" y="2054891"/>
                    </a:cubicBezTo>
                    <a:cubicBezTo>
                      <a:pt x="403653" y="2055633"/>
                      <a:pt x="385093" y="2048210"/>
                      <a:pt x="368017" y="2039300"/>
                    </a:cubicBezTo>
                    <a:cubicBezTo>
                      <a:pt x="333866" y="2020740"/>
                      <a:pt x="309366" y="1994013"/>
                      <a:pt x="311594" y="1951695"/>
                    </a:cubicBezTo>
                    <a:cubicBezTo>
                      <a:pt x="314565" y="1907151"/>
                      <a:pt x="344260" y="1882651"/>
                      <a:pt x="382123" y="1867803"/>
                    </a:cubicBezTo>
                    <a:cubicBezTo>
                      <a:pt x="397714" y="1861121"/>
                      <a:pt x="415532" y="1858893"/>
                      <a:pt x="434092" y="1854439"/>
                    </a:cubicBezTo>
                    <a:cubicBezTo>
                      <a:pt x="408107" y="1790591"/>
                      <a:pt x="400684" y="1722289"/>
                      <a:pt x="387320" y="1655472"/>
                    </a:cubicBezTo>
                    <a:cubicBezTo>
                      <a:pt x="372471" y="1584200"/>
                      <a:pt x="337578" y="1521837"/>
                      <a:pt x="301199" y="1459474"/>
                    </a:cubicBezTo>
                    <a:cubicBezTo>
                      <a:pt x="251458" y="1374096"/>
                      <a:pt x="185383" y="1299855"/>
                      <a:pt x="137869" y="1212992"/>
                    </a:cubicBezTo>
                    <a:cubicBezTo>
                      <a:pt x="44324" y="1041494"/>
                      <a:pt x="-13585" y="861830"/>
                      <a:pt x="2748" y="664348"/>
                    </a:cubicBezTo>
                    <a:cubicBezTo>
                      <a:pt x="13885" y="531456"/>
                      <a:pt x="57687" y="409699"/>
                      <a:pt x="145292" y="308730"/>
                    </a:cubicBezTo>
                    <a:cubicBezTo>
                      <a:pt x="254428" y="180293"/>
                      <a:pt x="387320" y="83779"/>
                      <a:pt x="549909" y="32552"/>
                    </a:cubicBezTo>
                    <a:cubicBezTo>
                      <a:pt x="631946" y="6939"/>
                      <a:pt x="713240" y="-3084"/>
                      <a:pt x="794163" y="8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0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/>
                </a:extLst>
              </p:cNvPr>
              <p:cNvSpPr/>
              <p:nvPr/>
            </p:nvSpPr>
            <p:spPr>
              <a:xfrm rot="628173">
                <a:off x="7558838" y="2427102"/>
                <a:ext cx="937061" cy="1282256"/>
              </a:xfrm>
              <a:custGeom>
                <a:avLst/>
                <a:gdLst>
                  <a:gd name="connsiteX0" fmla="*/ 72231 w 937061"/>
                  <a:gd name="connsiteY0" fmla="*/ 508194 h 1282256"/>
                  <a:gd name="connsiteX1" fmla="*/ 139689 w 937061"/>
                  <a:gd name="connsiteY1" fmla="*/ 559080 h 1282256"/>
                  <a:gd name="connsiteX2" fmla="*/ 137581 w 937061"/>
                  <a:gd name="connsiteY2" fmla="*/ 579636 h 1282256"/>
                  <a:gd name="connsiteX3" fmla="*/ 173595 w 937061"/>
                  <a:gd name="connsiteY3" fmla="*/ 561778 h 1282256"/>
                  <a:gd name="connsiteX4" fmla="*/ 235622 w 937061"/>
                  <a:gd name="connsiteY4" fmla="*/ 562333 h 1282256"/>
                  <a:gd name="connsiteX5" fmla="*/ 265212 w 937061"/>
                  <a:gd name="connsiteY5" fmla="*/ 596791 h 1282256"/>
                  <a:gd name="connsiteX6" fmla="*/ 264188 w 937061"/>
                  <a:gd name="connsiteY6" fmla="*/ 602277 h 1282256"/>
                  <a:gd name="connsiteX7" fmla="*/ 251467 w 937061"/>
                  <a:gd name="connsiteY7" fmla="*/ 657997 h 1282256"/>
                  <a:gd name="connsiteX8" fmla="*/ 248802 w 937061"/>
                  <a:gd name="connsiteY8" fmla="*/ 665620 h 1282256"/>
                  <a:gd name="connsiteX9" fmla="*/ 226702 w 937061"/>
                  <a:gd name="connsiteY9" fmla="*/ 731221 h 1282256"/>
                  <a:gd name="connsiteX10" fmla="*/ 292287 w 937061"/>
                  <a:gd name="connsiteY10" fmla="*/ 797322 h 1282256"/>
                  <a:gd name="connsiteX11" fmla="*/ 318540 w 937061"/>
                  <a:gd name="connsiteY11" fmla="*/ 799397 h 1282256"/>
                  <a:gd name="connsiteX12" fmla="*/ 386587 w 937061"/>
                  <a:gd name="connsiteY12" fmla="*/ 855674 h 1282256"/>
                  <a:gd name="connsiteX13" fmla="*/ 391213 w 937061"/>
                  <a:gd name="connsiteY13" fmla="*/ 832209 h 1282256"/>
                  <a:gd name="connsiteX14" fmla="*/ 339010 w 937061"/>
                  <a:gd name="connsiteY14" fmla="*/ 777893 h 1282256"/>
                  <a:gd name="connsiteX15" fmla="*/ 374294 w 937061"/>
                  <a:gd name="connsiteY15" fmla="*/ 724114 h 1282256"/>
                  <a:gd name="connsiteX16" fmla="*/ 365526 w 937061"/>
                  <a:gd name="connsiteY16" fmla="*/ 703124 h 1282256"/>
                  <a:gd name="connsiteX17" fmla="*/ 314275 w 937061"/>
                  <a:gd name="connsiteY17" fmla="*/ 774111 h 1282256"/>
                  <a:gd name="connsiteX18" fmla="*/ 255752 w 937061"/>
                  <a:gd name="connsiteY18" fmla="*/ 746224 h 1282256"/>
                  <a:gd name="connsiteX19" fmla="*/ 257804 w 937061"/>
                  <a:gd name="connsiteY19" fmla="*/ 700011 h 1282256"/>
                  <a:gd name="connsiteX20" fmla="*/ 281358 w 937061"/>
                  <a:gd name="connsiteY20" fmla="*/ 666529 h 1282256"/>
                  <a:gd name="connsiteX21" fmla="*/ 276069 w 937061"/>
                  <a:gd name="connsiteY21" fmla="*/ 646729 h 1282256"/>
                  <a:gd name="connsiteX22" fmla="*/ 315725 w 937061"/>
                  <a:gd name="connsiteY22" fmla="*/ 605586 h 1282256"/>
                  <a:gd name="connsiteX23" fmla="*/ 348811 w 937061"/>
                  <a:gd name="connsiteY23" fmla="*/ 615972 h 1282256"/>
                  <a:gd name="connsiteX24" fmla="*/ 355707 w 937061"/>
                  <a:gd name="connsiteY24" fmla="*/ 609198 h 1282256"/>
                  <a:gd name="connsiteX25" fmla="*/ 423989 w 937061"/>
                  <a:gd name="connsiteY25" fmla="*/ 603914 h 1282256"/>
                  <a:gd name="connsiteX26" fmla="*/ 462978 w 937061"/>
                  <a:gd name="connsiteY26" fmla="*/ 667189 h 1282256"/>
                  <a:gd name="connsiteX27" fmla="*/ 447498 w 937061"/>
                  <a:gd name="connsiteY27" fmla="*/ 742160 h 1282256"/>
                  <a:gd name="connsiteX28" fmla="*/ 444272 w 937061"/>
                  <a:gd name="connsiteY28" fmla="*/ 747849 h 1282256"/>
                  <a:gd name="connsiteX29" fmla="*/ 468977 w 937061"/>
                  <a:gd name="connsiteY29" fmla="*/ 772413 h 1282256"/>
                  <a:gd name="connsiteX30" fmla="*/ 495847 w 937061"/>
                  <a:gd name="connsiteY30" fmla="*/ 863799 h 1282256"/>
                  <a:gd name="connsiteX31" fmla="*/ 444271 w 937061"/>
                  <a:gd name="connsiteY31" fmla="*/ 922014 h 1282256"/>
                  <a:gd name="connsiteX32" fmla="*/ 431747 w 937061"/>
                  <a:gd name="connsiteY32" fmla="*/ 921551 h 1282256"/>
                  <a:gd name="connsiteX33" fmla="*/ 442410 w 937061"/>
                  <a:gd name="connsiteY33" fmla="*/ 937592 h 1282256"/>
                  <a:gd name="connsiteX34" fmla="*/ 543619 w 937061"/>
                  <a:gd name="connsiteY34" fmla="*/ 1186492 h 1282256"/>
                  <a:gd name="connsiteX35" fmla="*/ 566594 w 937061"/>
                  <a:gd name="connsiteY35" fmla="*/ 1273228 h 1282256"/>
                  <a:gd name="connsiteX36" fmla="*/ 531195 w 937061"/>
                  <a:gd name="connsiteY36" fmla="*/ 1282256 h 1282256"/>
                  <a:gd name="connsiteX37" fmla="*/ 510987 w 937061"/>
                  <a:gd name="connsiteY37" fmla="*/ 1183176 h 1282256"/>
                  <a:gd name="connsiteX38" fmla="*/ 419465 w 937061"/>
                  <a:gd name="connsiteY38" fmla="*/ 965735 h 1282256"/>
                  <a:gd name="connsiteX39" fmla="*/ 380666 w 937061"/>
                  <a:gd name="connsiteY39" fmla="*/ 911088 h 1282256"/>
                  <a:gd name="connsiteX40" fmla="*/ 370913 w 937061"/>
                  <a:gd name="connsiteY40" fmla="*/ 906441 h 1282256"/>
                  <a:gd name="connsiteX41" fmla="*/ 360466 w 937061"/>
                  <a:gd name="connsiteY41" fmla="*/ 906130 h 1282256"/>
                  <a:gd name="connsiteX42" fmla="*/ 314518 w 937061"/>
                  <a:gd name="connsiteY42" fmla="*/ 920936 h 1282256"/>
                  <a:gd name="connsiteX43" fmla="*/ 256927 w 937061"/>
                  <a:gd name="connsiteY43" fmla="*/ 880449 h 1282256"/>
                  <a:gd name="connsiteX44" fmla="*/ 248732 w 937061"/>
                  <a:gd name="connsiteY44" fmla="*/ 847130 h 1282256"/>
                  <a:gd name="connsiteX45" fmla="*/ 247889 w 937061"/>
                  <a:gd name="connsiteY45" fmla="*/ 840361 h 1282256"/>
                  <a:gd name="connsiteX46" fmla="*/ 220304 w 937061"/>
                  <a:gd name="connsiteY46" fmla="*/ 848717 h 1282256"/>
                  <a:gd name="connsiteX47" fmla="*/ 136302 w 937061"/>
                  <a:gd name="connsiteY47" fmla="*/ 795389 h 1282256"/>
                  <a:gd name="connsiteX48" fmla="*/ 132240 w 937061"/>
                  <a:gd name="connsiteY48" fmla="*/ 772306 h 1282256"/>
                  <a:gd name="connsiteX49" fmla="*/ 132030 w 937061"/>
                  <a:gd name="connsiteY49" fmla="*/ 749123 h 1282256"/>
                  <a:gd name="connsiteX50" fmla="*/ 118944 w 937061"/>
                  <a:gd name="connsiteY50" fmla="*/ 746653 h 1282256"/>
                  <a:gd name="connsiteX51" fmla="*/ 28110 w 937061"/>
                  <a:gd name="connsiteY51" fmla="*/ 666272 h 1282256"/>
                  <a:gd name="connsiteX52" fmla="*/ 18430 w 937061"/>
                  <a:gd name="connsiteY52" fmla="*/ 570895 h 1282256"/>
                  <a:gd name="connsiteX53" fmla="*/ 72231 w 937061"/>
                  <a:gd name="connsiteY53" fmla="*/ 508194 h 1282256"/>
                  <a:gd name="connsiteX54" fmla="*/ 828778 w 937061"/>
                  <a:gd name="connsiteY54" fmla="*/ 368188 h 1282256"/>
                  <a:gd name="connsiteX55" fmla="*/ 903402 w 937061"/>
                  <a:gd name="connsiteY55" fmla="*/ 393916 h 1282256"/>
                  <a:gd name="connsiteX56" fmla="*/ 921670 w 937061"/>
                  <a:gd name="connsiteY56" fmla="*/ 560021 h 1282256"/>
                  <a:gd name="connsiteX57" fmla="*/ 873673 w 937061"/>
                  <a:gd name="connsiteY57" fmla="*/ 610037 h 1282256"/>
                  <a:gd name="connsiteX58" fmla="*/ 870382 w 937061"/>
                  <a:gd name="connsiteY58" fmla="*/ 612071 h 1282256"/>
                  <a:gd name="connsiteX59" fmla="*/ 881183 w 937061"/>
                  <a:gd name="connsiteY59" fmla="*/ 655093 h 1282256"/>
                  <a:gd name="connsiteX60" fmla="*/ 811085 w 937061"/>
                  <a:gd name="connsiteY60" fmla="*/ 738732 h 1282256"/>
                  <a:gd name="connsiteX61" fmla="*/ 793636 w 937061"/>
                  <a:gd name="connsiteY61" fmla="*/ 739105 h 1282256"/>
                  <a:gd name="connsiteX62" fmla="*/ 799023 w 937061"/>
                  <a:gd name="connsiteY62" fmla="*/ 768256 h 1282256"/>
                  <a:gd name="connsiteX63" fmla="*/ 794668 w 937061"/>
                  <a:gd name="connsiteY63" fmla="*/ 805320 h 1282256"/>
                  <a:gd name="connsiteX64" fmla="*/ 736637 w 937061"/>
                  <a:gd name="connsiteY64" fmla="*/ 842933 h 1282256"/>
                  <a:gd name="connsiteX65" fmla="*/ 711441 w 937061"/>
                  <a:gd name="connsiteY65" fmla="*/ 841070 h 1282256"/>
                  <a:gd name="connsiteX66" fmla="*/ 702708 w 937061"/>
                  <a:gd name="connsiteY66" fmla="*/ 844516 h 1282256"/>
                  <a:gd name="connsiteX67" fmla="*/ 683025 w 937061"/>
                  <a:gd name="connsiteY67" fmla="*/ 866563 h 1282256"/>
                  <a:gd name="connsiteX68" fmla="*/ 657843 w 937061"/>
                  <a:gd name="connsiteY68" fmla="*/ 881435 h 1282256"/>
                  <a:gd name="connsiteX69" fmla="*/ 694319 w 937061"/>
                  <a:gd name="connsiteY69" fmla="*/ 1016214 h 1282256"/>
                  <a:gd name="connsiteX70" fmla="*/ 713201 w 937061"/>
                  <a:gd name="connsiteY70" fmla="*/ 1156998 h 1282256"/>
                  <a:gd name="connsiteX71" fmla="*/ 720960 w 937061"/>
                  <a:gd name="connsiteY71" fmla="*/ 1258622 h 1282256"/>
                  <a:gd name="connsiteX72" fmla="*/ 679557 w 937061"/>
                  <a:gd name="connsiteY72" fmla="*/ 1261399 h 1282256"/>
                  <a:gd name="connsiteX73" fmla="*/ 677437 w 937061"/>
                  <a:gd name="connsiteY73" fmla="*/ 1146560 h 1282256"/>
                  <a:gd name="connsiteX74" fmla="*/ 658812 w 937061"/>
                  <a:gd name="connsiteY74" fmla="*/ 1013559 h 1282256"/>
                  <a:gd name="connsiteX75" fmla="*/ 620096 w 937061"/>
                  <a:gd name="connsiteY75" fmla="*/ 884815 h 1282256"/>
                  <a:gd name="connsiteX76" fmla="*/ 617487 w 937061"/>
                  <a:gd name="connsiteY76" fmla="*/ 885041 h 1282256"/>
                  <a:gd name="connsiteX77" fmla="*/ 582656 w 937061"/>
                  <a:gd name="connsiteY77" fmla="*/ 865072 h 1282256"/>
                  <a:gd name="connsiteX78" fmla="*/ 558217 w 937061"/>
                  <a:gd name="connsiteY78" fmla="*/ 771403 h 1282256"/>
                  <a:gd name="connsiteX79" fmla="*/ 575867 w 937061"/>
                  <a:gd name="connsiteY79" fmla="*/ 722513 h 1282256"/>
                  <a:gd name="connsiteX80" fmla="*/ 560670 w 937061"/>
                  <a:gd name="connsiteY80" fmla="*/ 708618 h 1282256"/>
                  <a:gd name="connsiteX81" fmla="*/ 534291 w 937061"/>
                  <a:gd name="connsiteY81" fmla="*/ 600031 h 1282256"/>
                  <a:gd name="connsiteX82" fmla="*/ 572231 w 937061"/>
                  <a:gd name="connsiteY82" fmla="*/ 560631 h 1282256"/>
                  <a:gd name="connsiteX83" fmla="*/ 603475 w 937061"/>
                  <a:gd name="connsiteY83" fmla="*/ 559950 h 1282256"/>
                  <a:gd name="connsiteX84" fmla="*/ 618559 w 937061"/>
                  <a:gd name="connsiteY84" fmla="*/ 565514 h 1282256"/>
                  <a:gd name="connsiteX85" fmla="*/ 649454 w 937061"/>
                  <a:gd name="connsiteY85" fmla="*/ 543101 h 1282256"/>
                  <a:gd name="connsiteX86" fmla="*/ 697970 w 937061"/>
                  <a:gd name="connsiteY86" fmla="*/ 567543 h 1282256"/>
                  <a:gd name="connsiteX87" fmla="*/ 700456 w 937061"/>
                  <a:gd name="connsiteY87" fmla="*/ 590917 h 1282256"/>
                  <a:gd name="connsiteX88" fmla="*/ 720550 w 937061"/>
                  <a:gd name="connsiteY88" fmla="*/ 600445 h 1282256"/>
                  <a:gd name="connsiteX89" fmla="*/ 751604 w 937061"/>
                  <a:gd name="connsiteY89" fmla="*/ 639520 h 1282256"/>
                  <a:gd name="connsiteX90" fmla="*/ 738347 w 937061"/>
                  <a:gd name="connsiteY90" fmla="*/ 683525 h 1282256"/>
                  <a:gd name="connsiteX91" fmla="*/ 707956 w 937061"/>
                  <a:gd name="connsiteY91" fmla="*/ 700956 h 1282256"/>
                  <a:gd name="connsiteX92" fmla="*/ 634896 w 937061"/>
                  <a:gd name="connsiteY92" fmla="*/ 651717 h 1282256"/>
                  <a:gd name="connsiteX93" fmla="*/ 633997 w 937061"/>
                  <a:gd name="connsiteY93" fmla="*/ 675512 h 1282256"/>
                  <a:gd name="connsiteX94" fmla="*/ 687058 w 937061"/>
                  <a:gd name="connsiteY94" fmla="*/ 716835 h 1282256"/>
                  <a:gd name="connsiteX95" fmla="*/ 656986 w 937061"/>
                  <a:gd name="connsiteY95" fmla="*/ 782282 h 1282256"/>
                  <a:gd name="connsiteX96" fmla="*/ 669532 w 937061"/>
                  <a:gd name="connsiteY96" fmla="*/ 802778 h 1282256"/>
                  <a:gd name="connsiteX97" fmla="*/ 712109 w 937061"/>
                  <a:gd name="connsiteY97" fmla="*/ 736651 h 1282256"/>
                  <a:gd name="connsiteX98" fmla="*/ 723692 w 937061"/>
                  <a:gd name="connsiteY98" fmla="*/ 721066 h 1282256"/>
                  <a:gd name="connsiteX99" fmla="*/ 776459 w 937061"/>
                  <a:gd name="connsiteY99" fmla="*/ 653872 h 1282256"/>
                  <a:gd name="connsiteX100" fmla="*/ 733368 w 937061"/>
                  <a:gd name="connsiteY100" fmla="*/ 578317 h 1282256"/>
                  <a:gd name="connsiteX101" fmla="*/ 723890 w 937061"/>
                  <a:gd name="connsiteY101" fmla="*/ 565605 h 1282256"/>
                  <a:gd name="connsiteX102" fmla="*/ 694098 w 937061"/>
                  <a:gd name="connsiteY102" fmla="*/ 523444 h 1282256"/>
                  <a:gd name="connsiteX103" fmla="*/ 690243 w 937061"/>
                  <a:gd name="connsiteY103" fmla="*/ 515805 h 1282256"/>
                  <a:gd name="connsiteX104" fmla="*/ 698774 w 937061"/>
                  <a:gd name="connsiteY104" fmla="*/ 485914 h 1282256"/>
                  <a:gd name="connsiteX105" fmla="*/ 755797 w 937061"/>
                  <a:gd name="connsiteY105" fmla="*/ 452765 h 1282256"/>
                  <a:gd name="connsiteX106" fmla="*/ 802978 w 937061"/>
                  <a:gd name="connsiteY106" fmla="*/ 455658 h 1282256"/>
                  <a:gd name="connsiteX107" fmla="*/ 792796 w 937061"/>
                  <a:gd name="connsiteY107" fmla="*/ 434725 h 1282256"/>
                  <a:gd name="connsiteX108" fmla="*/ 828778 w 937061"/>
                  <a:gd name="connsiteY108" fmla="*/ 368188 h 1282256"/>
                  <a:gd name="connsiteX109" fmla="*/ 80732 w 937061"/>
                  <a:gd name="connsiteY109" fmla="*/ 236718 h 1282256"/>
                  <a:gd name="connsiteX110" fmla="*/ 85733 w 937061"/>
                  <a:gd name="connsiteY110" fmla="*/ 243941 h 1282256"/>
                  <a:gd name="connsiteX111" fmla="*/ 165483 w 937061"/>
                  <a:gd name="connsiteY111" fmla="*/ 295204 h 1282256"/>
                  <a:gd name="connsiteX112" fmla="*/ 199590 w 937061"/>
                  <a:gd name="connsiteY112" fmla="*/ 324345 h 1282256"/>
                  <a:gd name="connsiteX113" fmla="*/ 183395 w 937061"/>
                  <a:gd name="connsiteY113" fmla="*/ 381115 h 1282256"/>
                  <a:gd name="connsiteX114" fmla="*/ 167577 w 937061"/>
                  <a:gd name="connsiteY114" fmla="*/ 388113 h 1282256"/>
                  <a:gd name="connsiteX115" fmla="*/ 179565 w 937061"/>
                  <a:gd name="connsiteY115" fmla="*/ 401175 h 1282256"/>
                  <a:gd name="connsiteX116" fmla="*/ 179992 w 937061"/>
                  <a:gd name="connsiteY116" fmla="*/ 449781 h 1282256"/>
                  <a:gd name="connsiteX117" fmla="*/ 108044 w 937061"/>
                  <a:gd name="connsiteY117" fmla="*/ 482632 h 1282256"/>
                  <a:gd name="connsiteX118" fmla="*/ 27201 w 937061"/>
                  <a:gd name="connsiteY118" fmla="*/ 505923 h 1282256"/>
                  <a:gd name="connsiteX119" fmla="*/ 570 w 937061"/>
                  <a:gd name="connsiteY119" fmla="*/ 441177 h 1282256"/>
                  <a:gd name="connsiteX120" fmla="*/ 70413 w 937061"/>
                  <a:gd name="connsiteY120" fmla="*/ 361661 h 1282256"/>
                  <a:gd name="connsiteX121" fmla="*/ 65724 w 937061"/>
                  <a:gd name="connsiteY121" fmla="*/ 357231 h 1282256"/>
                  <a:gd name="connsiteX122" fmla="*/ 36050 w 937061"/>
                  <a:gd name="connsiteY122" fmla="*/ 293659 h 1282256"/>
                  <a:gd name="connsiteX123" fmla="*/ 80732 w 937061"/>
                  <a:gd name="connsiteY123" fmla="*/ 236718 h 1282256"/>
                  <a:gd name="connsiteX124" fmla="*/ 734063 w 937061"/>
                  <a:gd name="connsiteY124" fmla="*/ 115786 h 1282256"/>
                  <a:gd name="connsiteX125" fmla="*/ 800039 w 937061"/>
                  <a:gd name="connsiteY125" fmla="*/ 168575 h 1282256"/>
                  <a:gd name="connsiteX126" fmla="*/ 790133 w 937061"/>
                  <a:gd name="connsiteY126" fmla="*/ 225202 h 1282256"/>
                  <a:gd name="connsiteX127" fmla="*/ 788636 w 937061"/>
                  <a:gd name="connsiteY127" fmla="*/ 228126 h 1282256"/>
                  <a:gd name="connsiteX128" fmla="*/ 788782 w 937061"/>
                  <a:gd name="connsiteY128" fmla="*/ 228914 h 1282256"/>
                  <a:gd name="connsiteX129" fmla="*/ 879477 w 937061"/>
                  <a:gd name="connsiteY129" fmla="*/ 273265 h 1282256"/>
                  <a:gd name="connsiteX130" fmla="*/ 880462 w 937061"/>
                  <a:gd name="connsiteY130" fmla="*/ 348046 h 1282256"/>
                  <a:gd name="connsiteX131" fmla="*/ 875371 w 937061"/>
                  <a:gd name="connsiteY131" fmla="*/ 346949 h 1282256"/>
                  <a:gd name="connsiteX132" fmla="*/ 802289 w 937061"/>
                  <a:gd name="connsiteY132" fmla="*/ 352714 h 1282256"/>
                  <a:gd name="connsiteX133" fmla="*/ 731227 w 937061"/>
                  <a:gd name="connsiteY133" fmla="*/ 357290 h 1282256"/>
                  <a:gd name="connsiteX134" fmla="*/ 699035 w 937061"/>
                  <a:gd name="connsiteY134" fmla="*/ 320868 h 1282256"/>
                  <a:gd name="connsiteX135" fmla="*/ 705546 w 937061"/>
                  <a:gd name="connsiteY135" fmla="*/ 292165 h 1282256"/>
                  <a:gd name="connsiteX136" fmla="*/ 707611 w 937061"/>
                  <a:gd name="connsiteY136" fmla="*/ 287913 h 1282256"/>
                  <a:gd name="connsiteX137" fmla="*/ 691898 w 937061"/>
                  <a:gd name="connsiteY137" fmla="*/ 287761 h 1282256"/>
                  <a:gd name="connsiteX138" fmla="*/ 656836 w 937061"/>
                  <a:gd name="connsiteY138" fmla="*/ 256759 h 1282256"/>
                  <a:gd name="connsiteX139" fmla="*/ 657076 w 937061"/>
                  <a:gd name="connsiteY139" fmla="*/ 221678 h 1282256"/>
                  <a:gd name="connsiteX140" fmla="*/ 672162 w 937061"/>
                  <a:gd name="connsiteY140" fmla="*/ 203002 h 1282256"/>
                  <a:gd name="connsiteX141" fmla="*/ 732996 w 937061"/>
                  <a:gd name="connsiteY141" fmla="*/ 118834 h 1282256"/>
                  <a:gd name="connsiteX142" fmla="*/ 734063 w 937061"/>
                  <a:gd name="connsiteY142" fmla="*/ 115786 h 1282256"/>
                  <a:gd name="connsiteX143" fmla="*/ 234805 w 937061"/>
                  <a:gd name="connsiteY143" fmla="*/ 54681 h 1282256"/>
                  <a:gd name="connsiteX144" fmla="*/ 265378 w 937061"/>
                  <a:gd name="connsiteY144" fmla="*/ 49820 h 1282256"/>
                  <a:gd name="connsiteX145" fmla="*/ 314937 w 937061"/>
                  <a:gd name="connsiteY145" fmla="*/ 75496 h 1282256"/>
                  <a:gd name="connsiteX146" fmla="*/ 345601 w 937061"/>
                  <a:gd name="connsiteY146" fmla="*/ 197347 h 1282256"/>
                  <a:gd name="connsiteX147" fmla="*/ 334083 w 937061"/>
                  <a:gd name="connsiteY147" fmla="*/ 235327 h 1282256"/>
                  <a:gd name="connsiteX148" fmla="*/ 353353 w 937061"/>
                  <a:gd name="connsiteY148" fmla="*/ 413468 h 1282256"/>
                  <a:gd name="connsiteX149" fmla="*/ 418223 w 937061"/>
                  <a:gd name="connsiteY149" fmla="*/ 498850 h 1282256"/>
                  <a:gd name="connsiteX150" fmla="*/ 414075 w 937061"/>
                  <a:gd name="connsiteY150" fmla="*/ 570097 h 1282256"/>
                  <a:gd name="connsiteX151" fmla="*/ 374791 w 937061"/>
                  <a:gd name="connsiteY151" fmla="*/ 572468 h 1282256"/>
                  <a:gd name="connsiteX152" fmla="*/ 347212 w 937061"/>
                  <a:gd name="connsiteY152" fmla="*/ 583064 h 1282256"/>
                  <a:gd name="connsiteX153" fmla="*/ 340945 w 937061"/>
                  <a:gd name="connsiteY153" fmla="*/ 584425 h 1282256"/>
                  <a:gd name="connsiteX154" fmla="*/ 286621 w 937061"/>
                  <a:gd name="connsiteY154" fmla="*/ 583668 h 1282256"/>
                  <a:gd name="connsiteX155" fmla="*/ 233948 w 937061"/>
                  <a:gd name="connsiteY155" fmla="*/ 534531 h 1282256"/>
                  <a:gd name="connsiteX156" fmla="*/ 162779 w 937061"/>
                  <a:gd name="connsiteY156" fmla="*/ 538517 h 1282256"/>
                  <a:gd name="connsiteX157" fmla="*/ 146371 w 937061"/>
                  <a:gd name="connsiteY157" fmla="*/ 502641 h 1282256"/>
                  <a:gd name="connsiteX158" fmla="*/ 196829 w 937061"/>
                  <a:gd name="connsiteY158" fmla="*/ 467040 h 1282256"/>
                  <a:gd name="connsiteX159" fmla="*/ 291634 w 937061"/>
                  <a:gd name="connsiteY159" fmla="*/ 464187 h 1282256"/>
                  <a:gd name="connsiteX160" fmla="*/ 339848 w 937061"/>
                  <a:gd name="connsiteY160" fmla="*/ 495814 h 1282256"/>
                  <a:gd name="connsiteX161" fmla="*/ 344709 w 937061"/>
                  <a:gd name="connsiteY161" fmla="*/ 472509 h 1282256"/>
                  <a:gd name="connsiteX162" fmla="*/ 302160 w 937061"/>
                  <a:gd name="connsiteY162" fmla="*/ 429650 h 1282256"/>
                  <a:gd name="connsiteX163" fmla="*/ 317151 w 937061"/>
                  <a:gd name="connsiteY163" fmla="*/ 371880 h 1282256"/>
                  <a:gd name="connsiteX164" fmla="*/ 300153 w 937061"/>
                  <a:gd name="connsiteY164" fmla="*/ 354855 h 1282256"/>
                  <a:gd name="connsiteX165" fmla="*/ 275979 w 937061"/>
                  <a:gd name="connsiteY165" fmla="*/ 409229 h 1282256"/>
                  <a:gd name="connsiteX166" fmla="*/ 278835 w 937061"/>
                  <a:gd name="connsiteY166" fmla="*/ 436812 h 1282256"/>
                  <a:gd name="connsiteX167" fmla="*/ 277330 w 937061"/>
                  <a:gd name="connsiteY167" fmla="*/ 442997 h 1282256"/>
                  <a:gd name="connsiteX168" fmla="*/ 211427 w 937061"/>
                  <a:gd name="connsiteY168" fmla="*/ 446824 h 1282256"/>
                  <a:gd name="connsiteX169" fmla="*/ 209401 w 937061"/>
                  <a:gd name="connsiteY169" fmla="*/ 440273 h 1282256"/>
                  <a:gd name="connsiteX170" fmla="*/ 206434 w 937061"/>
                  <a:gd name="connsiteY170" fmla="*/ 398858 h 1282256"/>
                  <a:gd name="connsiteX171" fmla="*/ 207223 w 937061"/>
                  <a:gd name="connsiteY171" fmla="*/ 393213 h 1282256"/>
                  <a:gd name="connsiteX172" fmla="*/ 213263 w 937061"/>
                  <a:gd name="connsiteY172" fmla="*/ 300227 h 1282256"/>
                  <a:gd name="connsiteX173" fmla="*/ 210849 w 937061"/>
                  <a:gd name="connsiteY173" fmla="*/ 295987 h 1282256"/>
                  <a:gd name="connsiteX174" fmla="*/ 230359 w 937061"/>
                  <a:gd name="connsiteY174" fmla="*/ 289124 h 1282256"/>
                  <a:gd name="connsiteX175" fmla="*/ 278448 w 937061"/>
                  <a:gd name="connsiteY175" fmla="*/ 208737 h 1282256"/>
                  <a:gd name="connsiteX176" fmla="*/ 283559 w 937061"/>
                  <a:gd name="connsiteY176" fmla="*/ 197812 h 1282256"/>
                  <a:gd name="connsiteX177" fmla="*/ 314933 w 937061"/>
                  <a:gd name="connsiteY177" fmla="*/ 142718 h 1282256"/>
                  <a:gd name="connsiteX178" fmla="*/ 291729 w 937061"/>
                  <a:gd name="connsiteY178" fmla="*/ 141710 h 1282256"/>
                  <a:gd name="connsiteX179" fmla="*/ 204653 w 937061"/>
                  <a:gd name="connsiteY179" fmla="*/ 172059 h 1282256"/>
                  <a:gd name="connsiteX180" fmla="*/ 190282 w 937061"/>
                  <a:gd name="connsiteY180" fmla="*/ 190196 h 1282256"/>
                  <a:gd name="connsiteX181" fmla="*/ 254302 w 937061"/>
                  <a:gd name="connsiteY181" fmla="*/ 210348 h 1282256"/>
                  <a:gd name="connsiteX182" fmla="*/ 206445 w 937061"/>
                  <a:gd name="connsiteY182" fmla="*/ 272154 h 1282256"/>
                  <a:gd name="connsiteX183" fmla="*/ 114462 w 937061"/>
                  <a:gd name="connsiteY183" fmla="*/ 240670 h 1282256"/>
                  <a:gd name="connsiteX184" fmla="*/ 120246 w 937061"/>
                  <a:gd name="connsiteY184" fmla="*/ 146306 h 1282256"/>
                  <a:gd name="connsiteX185" fmla="*/ 159117 w 937061"/>
                  <a:gd name="connsiteY185" fmla="*/ 137290 h 1282256"/>
                  <a:gd name="connsiteX186" fmla="*/ 166880 w 937061"/>
                  <a:gd name="connsiteY186" fmla="*/ 133004 h 1282256"/>
                  <a:gd name="connsiteX187" fmla="*/ 208914 w 937061"/>
                  <a:gd name="connsiteY187" fmla="*/ 71662 h 1282256"/>
                  <a:gd name="connsiteX188" fmla="*/ 234805 w 937061"/>
                  <a:gd name="connsiteY188" fmla="*/ 54681 h 1282256"/>
                  <a:gd name="connsiteX189" fmla="*/ 518054 w 937061"/>
                  <a:gd name="connsiteY189" fmla="*/ 685 h 1282256"/>
                  <a:gd name="connsiteX190" fmla="*/ 567481 w 937061"/>
                  <a:gd name="connsiteY190" fmla="*/ 11310 h 1282256"/>
                  <a:gd name="connsiteX191" fmla="*/ 617166 w 937061"/>
                  <a:gd name="connsiteY191" fmla="*/ 49796 h 1282256"/>
                  <a:gd name="connsiteX192" fmla="*/ 624803 w 937061"/>
                  <a:gd name="connsiteY192" fmla="*/ 51439 h 1282256"/>
                  <a:gd name="connsiteX193" fmla="*/ 685335 w 937061"/>
                  <a:gd name="connsiteY193" fmla="*/ 54921 h 1282256"/>
                  <a:gd name="connsiteX194" fmla="*/ 709531 w 937061"/>
                  <a:gd name="connsiteY194" fmla="*/ 114208 h 1282256"/>
                  <a:gd name="connsiteX195" fmla="*/ 661812 w 937061"/>
                  <a:gd name="connsiteY195" fmla="*/ 180063 h 1282256"/>
                  <a:gd name="connsiteX196" fmla="*/ 610202 w 937061"/>
                  <a:gd name="connsiteY196" fmla="*/ 195099 h 1282256"/>
                  <a:gd name="connsiteX197" fmla="*/ 562692 w 937061"/>
                  <a:gd name="connsiteY197" fmla="*/ 152954 h 1282256"/>
                  <a:gd name="connsiteX198" fmla="*/ 615624 w 937061"/>
                  <a:gd name="connsiteY198" fmla="*/ 112005 h 1282256"/>
                  <a:gd name="connsiteX199" fmla="*/ 594985 w 937061"/>
                  <a:gd name="connsiteY199" fmla="*/ 99523 h 1282256"/>
                  <a:gd name="connsiteX200" fmla="*/ 549403 w 937061"/>
                  <a:gd name="connsiteY200" fmla="*/ 129539 h 1282256"/>
                  <a:gd name="connsiteX201" fmla="*/ 503638 w 937061"/>
                  <a:gd name="connsiteY201" fmla="*/ 102348 h 1282256"/>
                  <a:gd name="connsiteX202" fmla="*/ 481968 w 937061"/>
                  <a:gd name="connsiteY202" fmla="*/ 111852 h 1282256"/>
                  <a:gd name="connsiteX203" fmla="*/ 529275 w 937061"/>
                  <a:gd name="connsiteY203" fmla="*/ 151795 h 1282256"/>
                  <a:gd name="connsiteX204" fmla="*/ 540380 w 937061"/>
                  <a:gd name="connsiteY204" fmla="*/ 163391 h 1282256"/>
                  <a:gd name="connsiteX205" fmla="*/ 586552 w 937061"/>
                  <a:gd name="connsiteY205" fmla="*/ 213729 h 1282256"/>
                  <a:gd name="connsiteX206" fmla="*/ 633128 w 937061"/>
                  <a:gd name="connsiteY206" fmla="*/ 217751 h 1282256"/>
                  <a:gd name="connsiteX207" fmla="*/ 631375 w 937061"/>
                  <a:gd name="connsiteY207" fmla="*/ 243538 h 1282256"/>
                  <a:gd name="connsiteX208" fmla="*/ 670400 w 937061"/>
                  <a:gd name="connsiteY208" fmla="*/ 307011 h 1282256"/>
                  <a:gd name="connsiteX209" fmla="*/ 674359 w 937061"/>
                  <a:gd name="connsiteY209" fmla="*/ 313002 h 1282256"/>
                  <a:gd name="connsiteX210" fmla="*/ 686366 w 937061"/>
                  <a:gd name="connsiteY210" fmla="*/ 351523 h 1282256"/>
                  <a:gd name="connsiteX211" fmla="*/ 686786 w 937061"/>
                  <a:gd name="connsiteY211" fmla="*/ 360408 h 1282256"/>
                  <a:gd name="connsiteX212" fmla="*/ 624276 w 937061"/>
                  <a:gd name="connsiteY212" fmla="*/ 379293 h 1282256"/>
                  <a:gd name="connsiteX213" fmla="*/ 620186 w 937061"/>
                  <a:gd name="connsiteY213" fmla="*/ 371494 h 1282256"/>
                  <a:gd name="connsiteX214" fmla="*/ 577039 w 937061"/>
                  <a:gd name="connsiteY214" fmla="*/ 307763 h 1282256"/>
                  <a:gd name="connsiteX215" fmla="*/ 571263 w 937061"/>
                  <a:gd name="connsiteY215" fmla="*/ 305164 h 1282256"/>
                  <a:gd name="connsiteX216" fmla="*/ 561472 w 937061"/>
                  <a:gd name="connsiteY216" fmla="*/ 327139 h 1282256"/>
                  <a:gd name="connsiteX217" fmla="*/ 596193 w 937061"/>
                  <a:gd name="connsiteY217" fmla="*/ 376131 h 1282256"/>
                  <a:gd name="connsiteX218" fmla="*/ 571697 w 937061"/>
                  <a:gd name="connsiteY218" fmla="*/ 430972 h 1282256"/>
                  <a:gd name="connsiteX219" fmla="*/ 584565 w 937061"/>
                  <a:gd name="connsiteY219" fmla="*/ 451001 h 1282256"/>
                  <a:gd name="connsiteX220" fmla="*/ 618292 w 937061"/>
                  <a:gd name="connsiteY220" fmla="*/ 404232 h 1282256"/>
                  <a:gd name="connsiteX221" fmla="*/ 707017 w 937061"/>
                  <a:gd name="connsiteY221" fmla="*/ 373985 h 1282256"/>
                  <a:gd name="connsiteX222" fmla="*/ 737381 w 937061"/>
                  <a:gd name="connsiteY222" fmla="*/ 385077 h 1282256"/>
                  <a:gd name="connsiteX223" fmla="*/ 767814 w 937061"/>
                  <a:gd name="connsiteY223" fmla="*/ 388823 h 1282256"/>
                  <a:gd name="connsiteX224" fmla="*/ 765487 w 937061"/>
                  <a:gd name="connsiteY224" fmla="*/ 426939 h 1282256"/>
                  <a:gd name="connsiteX225" fmla="*/ 665711 w 937061"/>
                  <a:gd name="connsiteY225" fmla="*/ 514227 h 1282256"/>
                  <a:gd name="connsiteX226" fmla="*/ 615799 w 937061"/>
                  <a:gd name="connsiteY226" fmla="*/ 534043 h 1282256"/>
                  <a:gd name="connsiteX227" fmla="*/ 611378 w 937061"/>
                  <a:gd name="connsiteY227" fmla="*/ 535471 h 1282256"/>
                  <a:gd name="connsiteX228" fmla="*/ 545354 w 937061"/>
                  <a:gd name="connsiteY228" fmla="*/ 547467 h 1282256"/>
                  <a:gd name="connsiteX229" fmla="*/ 543618 w 937061"/>
                  <a:gd name="connsiteY229" fmla="*/ 547992 h 1282256"/>
                  <a:gd name="connsiteX230" fmla="*/ 543114 w 937061"/>
                  <a:gd name="connsiteY230" fmla="*/ 378809 h 1282256"/>
                  <a:gd name="connsiteX231" fmla="*/ 481297 w 937061"/>
                  <a:gd name="connsiteY231" fmla="*/ 302233 h 1282256"/>
                  <a:gd name="connsiteX232" fmla="*/ 497521 w 937061"/>
                  <a:gd name="connsiteY232" fmla="*/ 205940 h 1282256"/>
                  <a:gd name="connsiteX233" fmla="*/ 471375 w 937061"/>
                  <a:gd name="connsiteY233" fmla="*/ 172476 h 1282256"/>
                  <a:gd name="connsiteX234" fmla="*/ 460261 w 937061"/>
                  <a:gd name="connsiteY234" fmla="*/ 46197 h 1282256"/>
                  <a:gd name="connsiteX235" fmla="*/ 518054 w 937061"/>
                  <a:gd name="connsiteY235" fmla="*/ 685 h 1282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</a:cxnLst>
                <a:rect l="l" t="t" r="r" b="b"/>
                <a:pathLst>
                  <a:path w="937061" h="1282256">
                    <a:moveTo>
                      <a:pt x="72231" y="508194"/>
                    </a:moveTo>
                    <a:cubicBezTo>
                      <a:pt x="110176" y="495275"/>
                      <a:pt x="141455" y="519031"/>
                      <a:pt x="139689" y="559080"/>
                    </a:cubicBezTo>
                    <a:cubicBezTo>
                      <a:pt x="139351" y="566068"/>
                      <a:pt x="138225" y="573202"/>
                      <a:pt x="137581" y="579636"/>
                    </a:cubicBezTo>
                    <a:cubicBezTo>
                      <a:pt x="149335" y="573797"/>
                      <a:pt x="161104" y="566938"/>
                      <a:pt x="173595" y="561778"/>
                    </a:cubicBezTo>
                    <a:cubicBezTo>
                      <a:pt x="194067" y="553512"/>
                      <a:pt x="215165" y="550836"/>
                      <a:pt x="235622" y="562333"/>
                    </a:cubicBezTo>
                    <a:cubicBezTo>
                      <a:pt x="249692" y="570123"/>
                      <a:pt x="258507" y="582549"/>
                      <a:pt x="265212" y="596791"/>
                    </a:cubicBezTo>
                    <a:cubicBezTo>
                      <a:pt x="265897" y="598294"/>
                      <a:pt x="265188" y="601073"/>
                      <a:pt x="264188" y="602277"/>
                    </a:cubicBezTo>
                    <a:cubicBezTo>
                      <a:pt x="251373" y="618904"/>
                      <a:pt x="247251" y="637387"/>
                      <a:pt x="251467" y="657997"/>
                    </a:cubicBezTo>
                    <a:cubicBezTo>
                      <a:pt x="251904" y="660360"/>
                      <a:pt x="250479" y="663679"/>
                      <a:pt x="248802" y="665620"/>
                    </a:cubicBezTo>
                    <a:cubicBezTo>
                      <a:pt x="232301" y="684354"/>
                      <a:pt x="223028" y="705826"/>
                      <a:pt x="226702" y="731221"/>
                    </a:cubicBezTo>
                    <a:cubicBezTo>
                      <a:pt x="231605" y="766574"/>
                      <a:pt x="256814" y="791656"/>
                      <a:pt x="292287" y="797322"/>
                    </a:cubicBezTo>
                    <a:cubicBezTo>
                      <a:pt x="300478" y="798661"/>
                      <a:pt x="309043" y="798708"/>
                      <a:pt x="318540" y="799397"/>
                    </a:cubicBezTo>
                    <a:cubicBezTo>
                      <a:pt x="330434" y="829589"/>
                      <a:pt x="353581" y="847922"/>
                      <a:pt x="386587" y="855674"/>
                    </a:cubicBezTo>
                    <a:cubicBezTo>
                      <a:pt x="388158" y="847643"/>
                      <a:pt x="389605" y="840043"/>
                      <a:pt x="391213" y="832209"/>
                    </a:cubicBezTo>
                    <a:cubicBezTo>
                      <a:pt x="363044" y="824173"/>
                      <a:pt x="342646" y="808591"/>
                      <a:pt x="339010" y="777893"/>
                    </a:cubicBezTo>
                    <a:cubicBezTo>
                      <a:pt x="336531" y="756758"/>
                      <a:pt x="346844" y="742020"/>
                      <a:pt x="374294" y="724114"/>
                    </a:cubicBezTo>
                    <a:cubicBezTo>
                      <a:pt x="371371" y="717117"/>
                      <a:pt x="368449" y="710120"/>
                      <a:pt x="365526" y="703124"/>
                    </a:cubicBezTo>
                    <a:cubicBezTo>
                      <a:pt x="339298" y="710007"/>
                      <a:pt x="321614" y="734460"/>
                      <a:pt x="314275" y="774111"/>
                    </a:cubicBezTo>
                    <a:cubicBezTo>
                      <a:pt x="290368" y="778122"/>
                      <a:pt x="265358" y="766244"/>
                      <a:pt x="255752" y="746224"/>
                    </a:cubicBezTo>
                    <a:cubicBezTo>
                      <a:pt x="248361" y="730477"/>
                      <a:pt x="249498" y="714583"/>
                      <a:pt x="257804" y="700011"/>
                    </a:cubicBezTo>
                    <a:cubicBezTo>
                      <a:pt x="263879" y="687685"/>
                      <a:pt x="272863" y="677876"/>
                      <a:pt x="281358" y="666529"/>
                    </a:cubicBezTo>
                    <a:cubicBezTo>
                      <a:pt x="279908" y="660889"/>
                      <a:pt x="277416" y="654017"/>
                      <a:pt x="276069" y="646729"/>
                    </a:cubicBezTo>
                    <a:cubicBezTo>
                      <a:pt x="271404" y="619276"/>
                      <a:pt x="288248" y="601294"/>
                      <a:pt x="315725" y="605586"/>
                    </a:cubicBezTo>
                    <a:cubicBezTo>
                      <a:pt x="326623" y="607240"/>
                      <a:pt x="337119" y="612225"/>
                      <a:pt x="348811" y="615972"/>
                    </a:cubicBezTo>
                    <a:cubicBezTo>
                      <a:pt x="350168" y="614499"/>
                      <a:pt x="352920" y="611750"/>
                      <a:pt x="355707" y="609198"/>
                    </a:cubicBezTo>
                    <a:cubicBezTo>
                      <a:pt x="375418" y="591297"/>
                      <a:pt x="401497" y="589125"/>
                      <a:pt x="423989" y="603914"/>
                    </a:cubicBezTo>
                    <a:cubicBezTo>
                      <a:pt x="446911" y="618826"/>
                      <a:pt x="458728" y="640883"/>
                      <a:pt x="462978" y="667189"/>
                    </a:cubicBezTo>
                    <a:cubicBezTo>
                      <a:pt x="467140" y="694123"/>
                      <a:pt x="460690" y="718741"/>
                      <a:pt x="447498" y="742160"/>
                    </a:cubicBezTo>
                    <a:cubicBezTo>
                      <a:pt x="446251" y="744224"/>
                      <a:pt x="445200" y="746252"/>
                      <a:pt x="444272" y="747849"/>
                    </a:cubicBezTo>
                    <a:cubicBezTo>
                      <a:pt x="452753" y="756263"/>
                      <a:pt x="461679" y="763780"/>
                      <a:pt x="468977" y="772413"/>
                    </a:cubicBezTo>
                    <a:cubicBezTo>
                      <a:pt x="491574" y="798793"/>
                      <a:pt x="503038" y="828859"/>
                      <a:pt x="495847" y="863799"/>
                    </a:cubicBezTo>
                    <a:cubicBezTo>
                      <a:pt x="489963" y="892589"/>
                      <a:pt x="473198" y="913206"/>
                      <a:pt x="444271" y="922014"/>
                    </a:cubicBezTo>
                    <a:lnTo>
                      <a:pt x="431747" y="921551"/>
                    </a:lnTo>
                    <a:lnTo>
                      <a:pt x="442410" y="937592"/>
                    </a:lnTo>
                    <a:cubicBezTo>
                      <a:pt x="487480" y="1016676"/>
                      <a:pt x="529845" y="1122313"/>
                      <a:pt x="543619" y="1186492"/>
                    </a:cubicBezTo>
                    <a:cubicBezTo>
                      <a:pt x="550598" y="1215224"/>
                      <a:pt x="555819" y="1248481"/>
                      <a:pt x="566594" y="1273228"/>
                    </a:cubicBezTo>
                    <a:lnTo>
                      <a:pt x="531195" y="1282256"/>
                    </a:lnTo>
                    <a:cubicBezTo>
                      <a:pt x="524459" y="1249229"/>
                      <a:pt x="517723" y="1216203"/>
                      <a:pt x="510987" y="1183176"/>
                    </a:cubicBezTo>
                    <a:cubicBezTo>
                      <a:pt x="491057" y="1106410"/>
                      <a:pt x="461690" y="1033323"/>
                      <a:pt x="419465" y="965735"/>
                    </a:cubicBezTo>
                    <a:lnTo>
                      <a:pt x="380666" y="911088"/>
                    </a:lnTo>
                    <a:lnTo>
                      <a:pt x="370913" y="906441"/>
                    </a:lnTo>
                    <a:cubicBezTo>
                      <a:pt x="367054" y="904302"/>
                      <a:pt x="364509" y="903754"/>
                      <a:pt x="360466" y="906130"/>
                    </a:cubicBezTo>
                    <a:cubicBezTo>
                      <a:pt x="346392" y="914842"/>
                      <a:pt x="331143" y="920512"/>
                      <a:pt x="314518" y="920936"/>
                    </a:cubicBezTo>
                    <a:cubicBezTo>
                      <a:pt x="287950" y="921567"/>
                      <a:pt x="267107" y="906882"/>
                      <a:pt x="256927" y="880449"/>
                    </a:cubicBezTo>
                    <a:cubicBezTo>
                      <a:pt x="252918" y="869783"/>
                      <a:pt x="251397" y="858249"/>
                      <a:pt x="248732" y="847130"/>
                    </a:cubicBezTo>
                    <a:cubicBezTo>
                      <a:pt x="248098" y="844804"/>
                      <a:pt x="248092" y="842563"/>
                      <a:pt x="247889" y="840361"/>
                    </a:cubicBezTo>
                    <a:cubicBezTo>
                      <a:pt x="238455" y="843325"/>
                      <a:pt x="229525" y="846809"/>
                      <a:pt x="220304" y="848717"/>
                    </a:cubicBezTo>
                    <a:cubicBezTo>
                      <a:pt x="180981" y="856390"/>
                      <a:pt x="146339" y="834274"/>
                      <a:pt x="136302" y="795389"/>
                    </a:cubicBezTo>
                    <a:cubicBezTo>
                      <a:pt x="134291" y="787816"/>
                      <a:pt x="132872" y="780134"/>
                      <a:pt x="132240" y="772306"/>
                    </a:cubicBezTo>
                    <a:cubicBezTo>
                      <a:pt x="131484" y="764909"/>
                      <a:pt x="131910" y="757293"/>
                      <a:pt x="132030" y="749123"/>
                    </a:cubicBezTo>
                    <a:cubicBezTo>
                      <a:pt x="127799" y="748275"/>
                      <a:pt x="123408" y="747660"/>
                      <a:pt x="118944" y="746653"/>
                    </a:cubicBezTo>
                    <a:cubicBezTo>
                      <a:pt x="74070" y="736407"/>
                      <a:pt x="44624" y="708238"/>
                      <a:pt x="28110" y="666272"/>
                    </a:cubicBezTo>
                    <a:cubicBezTo>
                      <a:pt x="15910" y="635527"/>
                      <a:pt x="10210" y="603580"/>
                      <a:pt x="18430" y="570895"/>
                    </a:cubicBezTo>
                    <a:cubicBezTo>
                      <a:pt x="25779" y="541222"/>
                      <a:pt x="42144" y="518440"/>
                      <a:pt x="72231" y="508194"/>
                    </a:cubicBezTo>
                    <a:close/>
                    <a:moveTo>
                      <a:pt x="828778" y="368188"/>
                    </a:moveTo>
                    <a:cubicBezTo>
                      <a:pt x="858645" y="362262"/>
                      <a:pt x="883627" y="370681"/>
                      <a:pt x="903402" y="393916"/>
                    </a:cubicBezTo>
                    <a:cubicBezTo>
                      <a:pt x="939823" y="436686"/>
                      <a:pt x="947900" y="510155"/>
                      <a:pt x="921670" y="560021"/>
                    </a:cubicBezTo>
                    <a:cubicBezTo>
                      <a:pt x="910516" y="581230"/>
                      <a:pt x="894205" y="597688"/>
                      <a:pt x="873673" y="610037"/>
                    </a:cubicBezTo>
                    <a:cubicBezTo>
                      <a:pt x="872564" y="610650"/>
                      <a:pt x="871455" y="611263"/>
                      <a:pt x="870382" y="612071"/>
                    </a:cubicBezTo>
                    <a:cubicBezTo>
                      <a:pt x="874134" y="626859"/>
                      <a:pt x="879155" y="640802"/>
                      <a:pt x="881183" y="655093"/>
                    </a:cubicBezTo>
                    <a:cubicBezTo>
                      <a:pt x="888104" y="700259"/>
                      <a:pt x="856642" y="737240"/>
                      <a:pt x="811085" y="738732"/>
                    </a:cubicBezTo>
                    <a:cubicBezTo>
                      <a:pt x="805423" y="738963"/>
                      <a:pt x="799923" y="738961"/>
                      <a:pt x="793636" y="739105"/>
                    </a:cubicBezTo>
                    <a:cubicBezTo>
                      <a:pt x="795456" y="748953"/>
                      <a:pt x="797633" y="758532"/>
                      <a:pt x="799023" y="768256"/>
                    </a:cubicBezTo>
                    <a:cubicBezTo>
                      <a:pt x="800761" y="780973"/>
                      <a:pt x="799166" y="793286"/>
                      <a:pt x="794668" y="805320"/>
                    </a:cubicBezTo>
                    <a:cubicBezTo>
                      <a:pt x="785846" y="828135"/>
                      <a:pt x="763672" y="842622"/>
                      <a:pt x="736637" y="842933"/>
                    </a:cubicBezTo>
                    <a:cubicBezTo>
                      <a:pt x="728307" y="843046"/>
                      <a:pt x="719830" y="842371"/>
                      <a:pt x="711441" y="841070"/>
                    </a:cubicBezTo>
                    <a:cubicBezTo>
                      <a:pt x="707480" y="840580"/>
                      <a:pt x="705153" y="841213"/>
                      <a:pt x="702708" y="844516"/>
                    </a:cubicBezTo>
                    <a:cubicBezTo>
                      <a:pt x="696891" y="852721"/>
                      <a:pt x="690436" y="860229"/>
                      <a:pt x="683025" y="866563"/>
                    </a:cubicBezTo>
                    <a:lnTo>
                      <a:pt x="657843" y="881435"/>
                    </a:lnTo>
                    <a:lnTo>
                      <a:pt x="694319" y="1016214"/>
                    </a:lnTo>
                    <a:cubicBezTo>
                      <a:pt x="705217" y="1069419"/>
                      <a:pt x="712131" y="1119734"/>
                      <a:pt x="713201" y="1156998"/>
                    </a:cubicBezTo>
                    <a:cubicBezTo>
                      <a:pt x="715065" y="1190532"/>
                      <a:pt x="714032" y="1228757"/>
                      <a:pt x="720960" y="1258622"/>
                    </a:cubicBezTo>
                    <a:lnTo>
                      <a:pt x="679557" y="1261399"/>
                    </a:lnTo>
                    <a:cubicBezTo>
                      <a:pt x="678850" y="1223119"/>
                      <a:pt x="678143" y="1184840"/>
                      <a:pt x="677437" y="1146560"/>
                    </a:cubicBezTo>
                    <a:cubicBezTo>
                      <a:pt x="674228" y="1101631"/>
                      <a:pt x="668194" y="1057242"/>
                      <a:pt x="658812" y="1013559"/>
                    </a:cubicBezTo>
                    <a:lnTo>
                      <a:pt x="620096" y="884815"/>
                    </a:lnTo>
                    <a:lnTo>
                      <a:pt x="617487" y="885041"/>
                    </a:lnTo>
                    <a:cubicBezTo>
                      <a:pt x="604917" y="882194"/>
                      <a:pt x="593230" y="875442"/>
                      <a:pt x="582656" y="865072"/>
                    </a:cubicBezTo>
                    <a:cubicBezTo>
                      <a:pt x="556244" y="838990"/>
                      <a:pt x="550041" y="806525"/>
                      <a:pt x="558217" y="771403"/>
                    </a:cubicBezTo>
                    <a:cubicBezTo>
                      <a:pt x="562112" y="754999"/>
                      <a:pt x="569609" y="739354"/>
                      <a:pt x="575867" y="722513"/>
                    </a:cubicBezTo>
                    <a:cubicBezTo>
                      <a:pt x="571718" y="718798"/>
                      <a:pt x="565774" y="714192"/>
                      <a:pt x="560670" y="708618"/>
                    </a:cubicBezTo>
                    <a:cubicBezTo>
                      <a:pt x="531466" y="677348"/>
                      <a:pt x="519772" y="641620"/>
                      <a:pt x="534291" y="600031"/>
                    </a:cubicBezTo>
                    <a:cubicBezTo>
                      <a:pt x="540848" y="581504"/>
                      <a:pt x="552919" y="567458"/>
                      <a:pt x="572231" y="560631"/>
                    </a:cubicBezTo>
                    <a:cubicBezTo>
                      <a:pt x="582540" y="556892"/>
                      <a:pt x="593183" y="557167"/>
                      <a:pt x="603475" y="559950"/>
                    </a:cubicBezTo>
                    <a:cubicBezTo>
                      <a:pt x="609267" y="561527"/>
                      <a:pt x="614846" y="564164"/>
                      <a:pt x="618559" y="565514"/>
                    </a:cubicBezTo>
                    <a:cubicBezTo>
                      <a:pt x="629322" y="557618"/>
                      <a:pt x="638415" y="548400"/>
                      <a:pt x="649454" y="543101"/>
                    </a:cubicBezTo>
                    <a:cubicBezTo>
                      <a:pt x="672605" y="531694"/>
                      <a:pt x="692487" y="542279"/>
                      <a:pt x="697970" y="567543"/>
                    </a:cubicBezTo>
                    <a:cubicBezTo>
                      <a:pt x="699586" y="575189"/>
                      <a:pt x="699788" y="582892"/>
                      <a:pt x="700456" y="590917"/>
                    </a:cubicBezTo>
                    <a:cubicBezTo>
                      <a:pt x="706933" y="593998"/>
                      <a:pt x="713927" y="596576"/>
                      <a:pt x="720550" y="600445"/>
                    </a:cubicBezTo>
                    <a:cubicBezTo>
                      <a:pt x="735858" y="609431"/>
                      <a:pt x="747467" y="621545"/>
                      <a:pt x="751604" y="639520"/>
                    </a:cubicBezTo>
                    <a:cubicBezTo>
                      <a:pt x="755595" y="656708"/>
                      <a:pt x="750549" y="671289"/>
                      <a:pt x="738347" y="683525"/>
                    </a:cubicBezTo>
                    <a:cubicBezTo>
                      <a:pt x="729932" y="692006"/>
                      <a:pt x="719754" y="697554"/>
                      <a:pt x="707956" y="700956"/>
                    </a:cubicBezTo>
                    <a:cubicBezTo>
                      <a:pt x="693641" y="669787"/>
                      <a:pt x="669443" y="653481"/>
                      <a:pt x="634896" y="651717"/>
                    </a:cubicBezTo>
                    <a:cubicBezTo>
                      <a:pt x="634543" y="659726"/>
                      <a:pt x="634350" y="667503"/>
                      <a:pt x="633997" y="675512"/>
                    </a:cubicBezTo>
                    <a:cubicBezTo>
                      <a:pt x="660271" y="678805"/>
                      <a:pt x="681371" y="689369"/>
                      <a:pt x="687058" y="716835"/>
                    </a:cubicBezTo>
                    <a:cubicBezTo>
                      <a:pt x="692854" y="744894"/>
                      <a:pt x="679387" y="765716"/>
                      <a:pt x="656986" y="782282"/>
                    </a:cubicBezTo>
                    <a:cubicBezTo>
                      <a:pt x="661091" y="789060"/>
                      <a:pt x="665158" y="795641"/>
                      <a:pt x="669532" y="802778"/>
                    </a:cubicBezTo>
                    <a:cubicBezTo>
                      <a:pt x="693852" y="786673"/>
                      <a:pt x="709290" y="765487"/>
                      <a:pt x="712109" y="736651"/>
                    </a:cubicBezTo>
                    <a:cubicBezTo>
                      <a:pt x="712907" y="727745"/>
                      <a:pt x="715710" y="724171"/>
                      <a:pt x="723692" y="721066"/>
                    </a:cubicBezTo>
                    <a:cubicBezTo>
                      <a:pt x="753809" y="708779"/>
                      <a:pt x="773689" y="687383"/>
                      <a:pt x="776459" y="653872"/>
                    </a:cubicBezTo>
                    <a:cubicBezTo>
                      <a:pt x="779084" y="619572"/>
                      <a:pt x="762709" y="594895"/>
                      <a:pt x="733368" y="578317"/>
                    </a:cubicBezTo>
                    <a:cubicBezTo>
                      <a:pt x="727912" y="575252"/>
                      <a:pt x="725127" y="572303"/>
                      <a:pt x="723890" y="565605"/>
                    </a:cubicBezTo>
                    <a:cubicBezTo>
                      <a:pt x="720505" y="547287"/>
                      <a:pt x="710304" y="532876"/>
                      <a:pt x="694098" y="523444"/>
                    </a:cubicBezTo>
                    <a:cubicBezTo>
                      <a:pt x="690671" y="521430"/>
                      <a:pt x="689446" y="519211"/>
                      <a:pt x="690243" y="515805"/>
                    </a:cubicBezTo>
                    <a:cubicBezTo>
                      <a:pt x="692866" y="505747"/>
                      <a:pt x="694394" y="495279"/>
                      <a:pt x="698774" y="485914"/>
                    </a:cubicBezTo>
                    <a:cubicBezTo>
                      <a:pt x="710120" y="462428"/>
                      <a:pt x="731075" y="453464"/>
                      <a:pt x="755797" y="452765"/>
                    </a:cubicBezTo>
                    <a:cubicBezTo>
                      <a:pt x="771597" y="452290"/>
                      <a:pt x="787712" y="454610"/>
                      <a:pt x="802978" y="455658"/>
                    </a:cubicBezTo>
                    <a:cubicBezTo>
                      <a:pt x="800042" y="449682"/>
                      <a:pt x="795827" y="442313"/>
                      <a:pt x="792796" y="434725"/>
                    </a:cubicBezTo>
                    <a:cubicBezTo>
                      <a:pt x="780108" y="402441"/>
                      <a:pt x="795007" y="375039"/>
                      <a:pt x="828778" y="368188"/>
                    </a:cubicBezTo>
                    <a:close/>
                    <a:moveTo>
                      <a:pt x="80732" y="236718"/>
                    </a:moveTo>
                    <a:cubicBezTo>
                      <a:pt x="82386" y="239060"/>
                      <a:pt x="84041" y="241402"/>
                      <a:pt x="85733" y="243941"/>
                    </a:cubicBezTo>
                    <a:cubicBezTo>
                      <a:pt x="105038" y="272355"/>
                      <a:pt x="132213" y="289334"/>
                      <a:pt x="165483" y="295204"/>
                    </a:cubicBezTo>
                    <a:cubicBezTo>
                      <a:pt x="183391" y="298413"/>
                      <a:pt x="193256" y="308813"/>
                      <a:pt x="199590" y="324345"/>
                    </a:cubicBezTo>
                    <a:cubicBezTo>
                      <a:pt x="208088" y="344979"/>
                      <a:pt x="200922" y="370136"/>
                      <a:pt x="183395" y="381115"/>
                    </a:cubicBezTo>
                    <a:cubicBezTo>
                      <a:pt x="178799" y="383798"/>
                      <a:pt x="173231" y="385642"/>
                      <a:pt x="167577" y="388113"/>
                    </a:cubicBezTo>
                    <a:cubicBezTo>
                      <a:pt x="171406" y="392294"/>
                      <a:pt x="175861" y="396564"/>
                      <a:pt x="179565" y="401175"/>
                    </a:cubicBezTo>
                    <a:cubicBezTo>
                      <a:pt x="191398" y="416711"/>
                      <a:pt x="191808" y="434357"/>
                      <a:pt x="179992" y="449781"/>
                    </a:cubicBezTo>
                    <a:cubicBezTo>
                      <a:pt x="161928" y="473286"/>
                      <a:pt x="138040" y="484014"/>
                      <a:pt x="108044" y="482632"/>
                    </a:cubicBezTo>
                    <a:cubicBezTo>
                      <a:pt x="70199" y="480662"/>
                      <a:pt x="58475" y="484458"/>
                      <a:pt x="27201" y="505923"/>
                    </a:cubicBezTo>
                    <a:cubicBezTo>
                      <a:pt x="7335" y="488816"/>
                      <a:pt x="-2562" y="467219"/>
                      <a:pt x="570" y="441177"/>
                    </a:cubicBezTo>
                    <a:cubicBezTo>
                      <a:pt x="5466" y="399329"/>
                      <a:pt x="29111" y="372959"/>
                      <a:pt x="70413" y="361661"/>
                    </a:cubicBezTo>
                    <a:cubicBezTo>
                      <a:pt x="68706" y="360143"/>
                      <a:pt x="67197" y="358588"/>
                      <a:pt x="65724" y="357231"/>
                    </a:cubicBezTo>
                    <a:cubicBezTo>
                      <a:pt x="47471" y="340029"/>
                      <a:pt x="37055" y="318936"/>
                      <a:pt x="36050" y="293659"/>
                    </a:cubicBezTo>
                    <a:cubicBezTo>
                      <a:pt x="35113" y="266537"/>
                      <a:pt x="51607" y="245563"/>
                      <a:pt x="80732" y="236718"/>
                    </a:cubicBezTo>
                    <a:close/>
                    <a:moveTo>
                      <a:pt x="734063" y="115786"/>
                    </a:moveTo>
                    <a:cubicBezTo>
                      <a:pt x="769312" y="112531"/>
                      <a:pt x="794903" y="133062"/>
                      <a:pt x="800039" y="168575"/>
                    </a:cubicBezTo>
                    <a:cubicBezTo>
                      <a:pt x="802927" y="188615"/>
                      <a:pt x="799667" y="207347"/>
                      <a:pt x="790133" y="225202"/>
                    </a:cubicBezTo>
                    <a:cubicBezTo>
                      <a:pt x="789688" y="226098"/>
                      <a:pt x="789279" y="227193"/>
                      <a:pt x="788636" y="228126"/>
                    </a:cubicBezTo>
                    <a:cubicBezTo>
                      <a:pt x="788673" y="228323"/>
                      <a:pt x="788709" y="228520"/>
                      <a:pt x="788782" y="228914"/>
                    </a:cubicBezTo>
                    <a:cubicBezTo>
                      <a:pt x="828453" y="224231"/>
                      <a:pt x="859115" y="239140"/>
                      <a:pt x="879477" y="273265"/>
                    </a:cubicBezTo>
                    <a:cubicBezTo>
                      <a:pt x="893897" y="297285"/>
                      <a:pt x="893683" y="322583"/>
                      <a:pt x="880462" y="348046"/>
                    </a:cubicBezTo>
                    <a:cubicBezTo>
                      <a:pt x="878741" y="347548"/>
                      <a:pt x="877093" y="347446"/>
                      <a:pt x="875371" y="346949"/>
                    </a:cubicBezTo>
                    <a:cubicBezTo>
                      <a:pt x="850156" y="338368"/>
                      <a:pt x="825797" y="341036"/>
                      <a:pt x="802289" y="352714"/>
                    </a:cubicBezTo>
                    <a:cubicBezTo>
                      <a:pt x="779174" y="364318"/>
                      <a:pt x="755458" y="366052"/>
                      <a:pt x="731227" y="357290"/>
                    </a:cubicBezTo>
                    <a:cubicBezTo>
                      <a:pt x="714189" y="351067"/>
                      <a:pt x="701420" y="340390"/>
                      <a:pt x="699035" y="320868"/>
                    </a:cubicBezTo>
                    <a:cubicBezTo>
                      <a:pt x="697732" y="310516"/>
                      <a:pt x="701091" y="301136"/>
                      <a:pt x="705546" y="292165"/>
                    </a:cubicBezTo>
                    <a:cubicBezTo>
                      <a:pt x="706115" y="290837"/>
                      <a:pt x="706882" y="289474"/>
                      <a:pt x="707611" y="287913"/>
                    </a:cubicBezTo>
                    <a:cubicBezTo>
                      <a:pt x="702111" y="287911"/>
                      <a:pt x="696917" y="288463"/>
                      <a:pt x="691898" y="287761"/>
                    </a:cubicBezTo>
                    <a:cubicBezTo>
                      <a:pt x="673669" y="285018"/>
                      <a:pt x="662761" y="273386"/>
                      <a:pt x="656836" y="256759"/>
                    </a:cubicBezTo>
                    <a:cubicBezTo>
                      <a:pt x="652880" y="245268"/>
                      <a:pt x="652504" y="233319"/>
                      <a:pt x="657076" y="221678"/>
                    </a:cubicBezTo>
                    <a:cubicBezTo>
                      <a:pt x="660099" y="213786"/>
                      <a:pt x="664631" y="207448"/>
                      <a:pt x="672162" y="203002"/>
                    </a:cubicBezTo>
                    <a:cubicBezTo>
                      <a:pt x="704464" y="183791"/>
                      <a:pt x="725615" y="156050"/>
                      <a:pt x="732996" y="118834"/>
                    </a:cubicBezTo>
                    <a:cubicBezTo>
                      <a:pt x="733405" y="117741"/>
                      <a:pt x="733851" y="116844"/>
                      <a:pt x="734063" y="115786"/>
                    </a:cubicBezTo>
                    <a:close/>
                    <a:moveTo>
                      <a:pt x="234805" y="54681"/>
                    </a:moveTo>
                    <a:cubicBezTo>
                      <a:pt x="244119" y="50796"/>
                      <a:pt x="254214" y="48930"/>
                      <a:pt x="265378" y="49820"/>
                    </a:cubicBezTo>
                    <a:cubicBezTo>
                      <a:pt x="285431" y="51412"/>
                      <a:pt x="301834" y="60807"/>
                      <a:pt x="314937" y="75496"/>
                    </a:cubicBezTo>
                    <a:cubicBezTo>
                      <a:pt x="346284" y="110647"/>
                      <a:pt x="354358" y="152137"/>
                      <a:pt x="345601" y="197347"/>
                    </a:cubicBezTo>
                    <a:cubicBezTo>
                      <a:pt x="343095" y="210236"/>
                      <a:pt x="338042" y="222577"/>
                      <a:pt x="334083" y="235327"/>
                    </a:cubicBezTo>
                    <a:cubicBezTo>
                      <a:pt x="396552" y="283468"/>
                      <a:pt x="397932" y="358175"/>
                      <a:pt x="353353" y="413468"/>
                    </a:cubicBezTo>
                    <a:cubicBezTo>
                      <a:pt x="386181" y="433475"/>
                      <a:pt x="408834" y="461271"/>
                      <a:pt x="418223" y="498850"/>
                    </a:cubicBezTo>
                    <a:cubicBezTo>
                      <a:pt x="424422" y="523575"/>
                      <a:pt x="422771" y="547713"/>
                      <a:pt x="414075" y="570097"/>
                    </a:cubicBezTo>
                    <a:cubicBezTo>
                      <a:pt x="400353" y="570800"/>
                      <a:pt x="387201" y="570175"/>
                      <a:pt x="374791" y="572468"/>
                    </a:cubicBezTo>
                    <a:cubicBezTo>
                      <a:pt x="365336" y="574215"/>
                      <a:pt x="356339" y="579545"/>
                      <a:pt x="347212" y="583064"/>
                    </a:cubicBezTo>
                    <a:cubicBezTo>
                      <a:pt x="345118" y="583858"/>
                      <a:pt x="342703" y="585119"/>
                      <a:pt x="340945" y="584425"/>
                    </a:cubicBezTo>
                    <a:cubicBezTo>
                      <a:pt x="320158" y="576656"/>
                      <a:pt x="306706" y="577716"/>
                      <a:pt x="286621" y="583668"/>
                    </a:cubicBezTo>
                    <a:cubicBezTo>
                      <a:pt x="275089" y="560947"/>
                      <a:pt x="258734" y="542988"/>
                      <a:pt x="233948" y="534531"/>
                    </a:cubicBezTo>
                    <a:cubicBezTo>
                      <a:pt x="209361" y="526039"/>
                      <a:pt x="185309" y="529261"/>
                      <a:pt x="162779" y="538517"/>
                    </a:cubicBezTo>
                    <a:cubicBezTo>
                      <a:pt x="157261" y="526295"/>
                      <a:pt x="151853" y="514665"/>
                      <a:pt x="146371" y="502641"/>
                    </a:cubicBezTo>
                    <a:cubicBezTo>
                      <a:pt x="166223" y="496529"/>
                      <a:pt x="183874" y="485119"/>
                      <a:pt x="196829" y="467040"/>
                    </a:cubicBezTo>
                    <a:cubicBezTo>
                      <a:pt x="227102" y="489760"/>
                      <a:pt x="261161" y="489985"/>
                      <a:pt x="291634" y="464187"/>
                    </a:cubicBezTo>
                    <a:cubicBezTo>
                      <a:pt x="303898" y="479847"/>
                      <a:pt x="319250" y="491269"/>
                      <a:pt x="339848" y="495814"/>
                    </a:cubicBezTo>
                    <a:cubicBezTo>
                      <a:pt x="341456" y="487981"/>
                      <a:pt x="343137" y="480540"/>
                      <a:pt x="344709" y="472509"/>
                    </a:cubicBezTo>
                    <a:cubicBezTo>
                      <a:pt x="322528" y="466016"/>
                      <a:pt x="308439" y="451508"/>
                      <a:pt x="302160" y="429650"/>
                    </a:cubicBezTo>
                    <a:cubicBezTo>
                      <a:pt x="295916" y="407989"/>
                      <a:pt x="301505" y="388623"/>
                      <a:pt x="317151" y="371880"/>
                    </a:cubicBezTo>
                    <a:cubicBezTo>
                      <a:pt x="311383" y="366020"/>
                      <a:pt x="305921" y="360715"/>
                      <a:pt x="300153" y="354855"/>
                    </a:cubicBezTo>
                    <a:cubicBezTo>
                      <a:pt x="284879" y="370308"/>
                      <a:pt x="276797" y="388301"/>
                      <a:pt x="275979" y="409229"/>
                    </a:cubicBezTo>
                    <a:cubicBezTo>
                      <a:pt x="275646" y="418457"/>
                      <a:pt x="277948" y="427606"/>
                      <a:pt x="278835" y="436812"/>
                    </a:cubicBezTo>
                    <a:cubicBezTo>
                      <a:pt x="279002" y="438818"/>
                      <a:pt x="278688" y="441524"/>
                      <a:pt x="277330" y="442997"/>
                    </a:cubicBezTo>
                    <a:cubicBezTo>
                      <a:pt x="260099" y="463292"/>
                      <a:pt x="230451" y="464901"/>
                      <a:pt x="211427" y="446824"/>
                    </a:cubicBezTo>
                    <a:cubicBezTo>
                      <a:pt x="209954" y="445467"/>
                      <a:pt x="208941" y="442191"/>
                      <a:pt x="209401" y="440273"/>
                    </a:cubicBezTo>
                    <a:cubicBezTo>
                      <a:pt x="212477" y="426056"/>
                      <a:pt x="211775" y="412334"/>
                      <a:pt x="206434" y="398858"/>
                    </a:cubicBezTo>
                    <a:cubicBezTo>
                      <a:pt x="205748" y="397356"/>
                      <a:pt x="205990" y="394255"/>
                      <a:pt x="207223" y="393213"/>
                    </a:cubicBezTo>
                    <a:cubicBezTo>
                      <a:pt x="231524" y="370389"/>
                      <a:pt x="232881" y="331435"/>
                      <a:pt x="213263" y="300227"/>
                    </a:cubicBezTo>
                    <a:cubicBezTo>
                      <a:pt x="212417" y="298958"/>
                      <a:pt x="211768" y="297651"/>
                      <a:pt x="210849" y="295987"/>
                    </a:cubicBezTo>
                    <a:cubicBezTo>
                      <a:pt x="217525" y="293531"/>
                      <a:pt x="224114" y="291704"/>
                      <a:pt x="230359" y="289124"/>
                    </a:cubicBezTo>
                    <a:cubicBezTo>
                      <a:pt x="263644" y="275232"/>
                      <a:pt x="282205" y="244506"/>
                      <a:pt x="278448" y="208737"/>
                    </a:cubicBezTo>
                    <a:cubicBezTo>
                      <a:pt x="277932" y="203741"/>
                      <a:pt x="278998" y="200692"/>
                      <a:pt x="283559" y="197812"/>
                    </a:cubicBezTo>
                    <a:cubicBezTo>
                      <a:pt x="302800" y="185089"/>
                      <a:pt x="313049" y="166696"/>
                      <a:pt x="314933" y="142718"/>
                    </a:cubicBezTo>
                    <a:cubicBezTo>
                      <a:pt x="306726" y="142401"/>
                      <a:pt x="299111" y="141975"/>
                      <a:pt x="291729" y="141710"/>
                    </a:cubicBezTo>
                    <a:cubicBezTo>
                      <a:pt x="288305" y="184917"/>
                      <a:pt x="240257" y="198277"/>
                      <a:pt x="204653" y="172059"/>
                    </a:cubicBezTo>
                    <a:cubicBezTo>
                      <a:pt x="199850" y="178039"/>
                      <a:pt x="195085" y="184217"/>
                      <a:pt x="190282" y="190196"/>
                    </a:cubicBezTo>
                    <a:cubicBezTo>
                      <a:pt x="203291" y="203274"/>
                      <a:pt x="223160" y="209381"/>
                      <a:pt x="254302" y="210348"/>
                    </a:cubicBezTo>
                    <a:cubicBezTo>
                      <a:pt x="258834" y="241492"/>
                      <a:pt x="238558" y="268460"/>
                      <a:pt x="206445" y="272154"/>
                    </a:cubicBezTo>
                    <a:cubicBezTo>
                      <a:pt x="171144" y="276232"/>
                      <a:pt x="139743" y="266146"/>
                      <a:pt x="114462" y="240670"/>
                    </a:cubicBezTo>
                    <a:cubicBezTo>
                      <a:pt x="86234" y="212479"/>
                      <a:pt x="89402" y="167894"/>
                      <a:pt x="120246" y="146306"/>
                    </a:cubicBezTo>
                    <a:cubicBezTo>
                      <a:pt x="131958" y="138030"/>
                      <a:pt x="145083" y="135198"/>
                      <a:pt x="159117" y="137290"/>
                    </a:cubicBezTo>
                    <a:cubicBezTo>
                      <a:pt x="163311" y="137940"/>
                      <a:pt x="165136" y="136789"/>
                      <a:pt x="166880" y="133004"/>
                    </a:cubicBezTo>
                    <a:cubicBezTo>
                      <a:pt x="177313" y="110095"/>
                      <a:pt x="189847" y="88630"/>
                      <a:pt x="208914" y="71662"/>
                    </a:cubicBezTo>
                    <a:cubicBezTo>
                      <a:pt x="216957" y="64472"/>
                      <a:pt x="225490" y="58567"/>
                      <a:pt x="234805" y="54681"/>
                    </a:cubicBezTo>
                    <a:close/>
                    <a:moveTo>
                      <a:pt x="518054" y="685"/>
                    </a:moveTo>
                    <a:cubicBezTo>
                      <a:pt x="535695" y="-1964"/>
                      <a:pt x="551960" y="3383"/>
                      <a:pt x="567481" y="11310"/>
                    </a:cubicBezTo>
                    <a:cubicBezTo>
                      <a:pt x="586392" y="21056"/>
                      <a:pt x="602181" y="34843"/>
                      <a:pt x="617166" y="49796"/>
                    </a:cubicBezTo>
                    <a:cubicBezTo>
                      <a:pt x="619412" y="52029"/>
                      <a:pt x="621119" y="53546"/>
                      <a:pt x="624803" y="51439"/>
                    </a:cubicBezTo>
                    <a:cubicBezTo>
                      <a:pt x="645553" y="40272"/>
                      <a:pt x="666213" y="40732"/>
                      <a:pt x="685335" y="54921"/>
                    </a:cubicBezTo>
                    <a:cubicBezTo>
                      <a:pt x="704960" y="69628"/>
                      <a:pt x="713618" y="90027"/>
                      <a:pt x="709531" y="114208"/>
                    </a:cubicBezTo>
                    <a:cubicBezTo>
                      <a:pt x="704617" y="143838"/>
                      <a:pt x="686008" y="164388"/>
                      <a:pt x="661812" y="180063"/>
                    </a:cubicBezTo>
                    <a:cubicBezTo>
                      <a:pt x="646343" y="190051"/>
                      <a:pt x="629358" y="196244"/>
                      <a:pt x="610202" y="195099"/>
                    </a:cubicBezTo>
                    <a:cubicBezTo>
                      <a:pt x="586961" y="193894"/>
                      <a:pt x="565244" y="174481"/>
                      <a:pt x="562692" y="152954"/>
                    </a:cubicBezTo>
                    <a:cubicBezTo>
                      <a:pt x="585571" y="146688"/>
                      <a:pt x="602749" y="132718"/>
                      <a:pt x="615624" y="112005"/>
                    </a:cubicBezTo>
                    <a:cubicBezTo>
                      <a:pt x="608733" y="107779"/>
                      <a:pt x="602074" y="103714"/>
                      <a:pt x="594985" y="99523"/>
                    </a:cubicBezTo>
                    <a:cubicBezTo>
                      <a:pt x="584014" y="116217"/>
                      <a:pt x="569428" y="127672"/>
                      <a:pt x="549403" y="129539"/>
                    </a:cubicBezTo>
                    <a:cubicBezTo>
                      <a:pt x="528196" y="131624"/>
                      <a:pt x="513136" y="121778"/>
                      <a:pt x="503638" y="102348"/>
                    </a:cubicBezTo>
                    <a:cubicBezTo>
                      <a:pt x="496480" y="105504"/>
                      <a:pt x="489322" y="108659"/>
                      <a:pt x="481968" y="111852"/>
                    </a:cubicBezTo>
                    <a:cubicBezTo>
                      <a:pt x="491757" y="132858"/>
                      <a:pt x="507348" y="146680"/>
                      <a:pt x="529275" y="151795"/>
                    </a:cubicBezTo>
                    <a:cubicBezTo>
                      <a:pt x="536517" y="153512"/>
                      <a:pt x="538661" y="157394"/>
                      <a:pt x="540380" y="163391"/>
                    </a:cubicBezTo>
                    <a:cubicBezTo>
                      <a:pt x="547848" y="187270"/>
                      <a:pt x="562876" y="204659"/>
                      <a:pt x="586552" y="213729"/>
                    </a:cubicBezTo>
                    <a:cubicBezTo>
                      <a:pt x="601672" y="219490"/>
                      <a:pt x="617458" y="220036"/>
                      <a:pt x="633128" y="217751"/>
                    </a:cubicBezTo>
                    <a:cubicBezTo>
                      <a:pt x="632490" y="226425"/>
                      <a:pt x="631028" y="235047"/>
                      <a:pt x="631375" y="243538"/>
                    </a:cubicBezTo>
                    <a:cubicBezTo>
                      <a:pt x="632531" y="271842"/>
                      <a:pt x="644151" y="293936"/>
                      <a:pt x="670400" y="307011"/>
                    </a:cubicBezTo>
                    <a:cubicBezTo>
                      <a:pt x="672391" y="307865"/>
                      <a:pt x="674389" y="310959"/>
                      <a:pt x="674359" y="313002"/>
                    </a:cubicBezTo>
                    <a:cubicBezTo>
                      <a:pt x="674507" y="327029"/>
                      <a:pt x="678128" y="340009"/>
                      <a:pt x="686366" y="351523"/>
                    </a:cubicBezTo>
                    <a:cubicBezTo>
                      <a:pt x="688597" y="354777"/>
                      <a:pt x="688444" y="357250"/>
                      <a:pt x="686786" y="360408"/>
                    </a:cubicBezTo>
                    <a:cubicBezTo>
                      <a:pt x="674346" y="383485"/>
                      <a:pt x="647586" y="391893"/>
                      <a:pt x="624276" y="379293"/>
                    </a:cubicBezTo>
                    <a:cubicBezTo>
                      <a:pt x="622212" y="378045"/>
                      <a:pt x="620696" y="374251"/>
                      <a:pt x="620186" y="371494"/>
                    </a:cubicBezTo>
                    <a:cubicBezTo>
                      <a:pt x="616003" y="343340"/>
                      <a:pt x="601859" y="321918"/>
                      <a:pt x="577039" y="307763"/>
                    </a:cubicBezTo>
                    <a:cubicBezTo>
                      <a:pt x="575443" y="306837"/>
                      <a:pt x="573488" y="306179"/>
                      <a:pt x="571263" y="305164"/>
                    </a:cubicBezTo>
                    <a:cubicBezTo>
                      <a:pt x="567934" y="312501"/>
                      <a:pt x="564766" y="319605"/>
                      <a:pt x="561472" y="327139"/>
                    </a:cubicBezTo>
                    <a:cubicBezTo>
                      <a:pt x="582070" y="337186"/>
                      <a:pt x="594443" y="353436"/>
                      <a:pt x="596193" y="376131"/>
                    </a:cubicBezTo>
                    <a:cubicBezTo>
                      <a:pt x="598066" y="398396"/>
                      <a:pt x="590093" y="416979"/>
                      <a:pt x="571697" y="430972"/>
                    </a:cubicBezTo>
                    <a:cubicBezTo>
                      <a:pt x="575998" y="437714"/>
                      <a:pt x="580263" y="444259"/>
                      <a:pt x="584565" y="451001"/>
                    </a:cubicBezTo>
                    <a:cubicBezTo>
                      <a:pt x="602215" y="439591"/>
                      <a:pt x="612471" y="423437"/>
                      <a:pt x="618292" y="404232"/>
                    </a:cubicBezTo>
                    <a:cubicBezTo>
                      <a:pt x="656636" y="417720"/>
                      <a:pt x="688185" y="404353"/>
                      <a:pt x="707017" y="373985"/>
                    </a:cubicBezTo>
                    <a:cubicBezTo>
                      <a:pt x="717097" y="377826"/>
                      <a:pt x="726965" y="382724"/>
                      <a:pt x="737381" y="385077"/>
                    </a:cubicBezTo>
                    <a:cubicBezTo>
                      <a:pt x="747600" y="387467"/>
                      <a:pt x="758243" y="387740"/>
                      <a:pt x="767814" y="388823"/>
                    </a:cubicBezTo>
                    <a:cubicBezTo>
                      <a:pt x="767007" y="400991"/>
                      <a:pt x="766309" y="413750"/>
                      <a:pt x="765487" y="426939"/>
                    </a:cubicBezTo>
                    <a:cubicBezTo>
                      <a:pt x="708784" y="427639"/>
                      <a:pt x="673764" y="455296"/>
                      <a:pt x="665711" y="514227"/>
                    </a:cubicBezTo>
                    <a:cubicBezTo>
                      <a:pt x="646576" y="514301"/>
                      <a:pt x="629861" y="520852"/>
                      <a:pt x="615799" y="534043"/>
                    </a:cubicBezTo>
                    <a:cubicBezTo>
                      <a:pt x="614762" y="535049"/>
                      <a:pt x="612633" y="535647"/>
                      <a:pt x="611378" y="535471"/>
                    </a:cubicBezTo>
                    <a:cubicBezTo>
                      <a:pt x="587569" y="530093"/>
                      <a:pt x="565924" y="535315"/>
                      <a:pt x="545354" y="547467"/>
                    </a:cubicBezTo>
                    <a:cubicBezTo>
                      <a:pt x="544800" y="547774"/>
                      <a:pt x="544172" y="547686"/>
                      <a:pt x="543618" y="547992"/>
                    </a:cubicBezTo>
                    <a:cubicBezTo>
                      <a:pt x="504751" y="508527"/>
                      <a:pt x="497966" y="435430"/>
                      <a:pt x="543114" y="378809"/>
                    </a:cubicBezTo>
                    <a:cubicBezTo>
                      <a:pt x="513284" y="360692"/>
                      <a:pt x="490336" y="336822"/>
                      <a:pt x="481297" y="302233"/>
                    </a:cubicBezTo>
                    <a:cubicBezTo>
                      <a:pt x="471988" y="267287"/>
                      <a:pt x="479922" y="235266"/>
                      <a:pt x="497521" y="205940"/>
                    </a:cubicBezTo>
                    <a:cubicBezTo>
                      <a:pt x="488494" y="194571"/>
                      <a:pt x="478826" y="184135"/>
                      <a:pt x="471375" y="172476"/>
                    </a:cubicBezTo>
                    <a:cubicBezTo>
                      <a:pt x="446267" y="132505"/>
                      <a:pt x="440053" y="90061"/>
                      <a:pt x="460261" y="46197"/>
                    </a:cubicBezTo>
                    <a:cubicBezTo>
                      <a:pt x="471621" y="21691"/>
                      <a:pt x="490099" y="4833"/>
                      <a:pt x="518054" y="68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0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18463" name="Group 13"/>
            <p:cNvGrpSpPr>
              <a:grpSpLocks/>
            </p:cNvGrpSpPr>
            <p:nvPr/>
          </p:nvGrpSpPr>
          <p:grpSpPr bwMode="auto">
            <a:xfrm>
              <a:off x="219453" y="2580615"/>
              <a:ext cx="2625263" cy="1036484"/>
              <a:chOff x="1525348" y="1579815"/>
              <a:chExt cx="6070988" cy="2761700"/>
            </a:xfrm>
          </p:grpSpPr>
          <p:sp>
            <p:nvSpPr>
              <p:cNvPr id="15" name="Rectangle 5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3272571" y="2309754"/>
                <a:ext cx="2600699" cy="2029931"/>
              </a:xfrm>
              <a:custGeom>
                <a:avLst/>
                <a:gdLst/>
                <a:ahLst/>
                <a:cxnLst/>
                <a:rect l="l" t="t" r="r" b="b"/>
                <a:pathLst>
                  <a:path w="2897024" h="2264776">
                    <a:moveTo>
                      <a:pt x="0" y="0"/>
                    </a:moveTo>
                    <a:lnTo>
                      <a:pt x="2897024" y="0"/>
                    </a:lnTo>
                    <a:lnTo>
                      <a:pt x="2897024" y="1891127"/>
                    </a:lnTo>
                    <a:cubicBezTo>
                      <a:pt x="2802822" y="1872712"/>
                      <a:pt x="2705549" y="1863893"/>
                      <a:pt x="2606215" y="1863893"/>
                    </a:cubicBezTo>
                    <a:cubicBezTo>
                      <a:pt x="2195568" y="1863893"/>
                      <a:pt x="1820122" y="2014603"/>
                      <a:pt x="1533076" y="2264776"/>
                    </a:cubicBezTo>
                    <a:cubicBezTo>
                      <a:pt x="1247202" y="2014157"/>
                      <a:pt x="872259" y="1863893"/>
                      <a:pt x="462219" y="1863893"/>
                    </a:cubicBezTo>
                    <a:cubicBezTo>
                      <a:pt x="301614" y="1863893"/>
                      <a:pt x="146393" y="1886946"/>
                      <a:pt x="0" y="193100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1"/>
              </a:p>
            </p:txBody>
          </p:sp>
          <p:sp>
            <p:nvSpPr>
              <p:cNvPr id="16" name="Rectangle 5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3272571" y="2706010"/>
                <a:ext cx="2600699" cy="973255"/>
              </a:xfrm>
              <a:custGeom>
                <a:avLst/>
                <a:gdLst/>
                <a:ahLst/>
                <a:cxnLst/>
                <a:rect l="l" t="t" r="r" b="b"/>
                <a:pathLst>
                  <a:path w="648072" h="243840">
                    <a:moveTo>
                      <a:pt x="0" y="0"/>
                    </a:moveTo>
                    <a:lnTo>
                      <a:pt x="648072" y="0"/>
                    </a:lnTo>
                    <a:lnTo>
                      <a:pt x="648072" y="146327"/>
                    </a:lnTo>
                    <a:lnTo>
                      <a:pt x="359596" y="243840"/>
                    </a:lnTo>
                    <a:lnTo>
                      <a:pt x="0" y="128585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1"/>
              </a:p>
            </p:txBody>
          </p:sp>
          <p:sp>
            <p:nvSpPr>
              <p:cNvPr id="17" name="Freeform 22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525348" y="1579815"/>
                <a:ext cx="6070988" cy="1786615"/>
              </a:xfrm>
              <a:custGeom>
                <a:avLst/>
                <a:gdLst>
                  <a:gd name="connsiteX0" fmla="*/ 762000 w 1513840"/>
                  <a:gd name="connsiteY0" fmla="*/ 0 h 487680"/>
                  <a:gd name="connsiteX1" fmla="*/ 0 w 1513840"/>
                  <a:gd name="connsiteY1" fmla="*/ 233680 h 487680"/>
                  <a:gd name="connsiteX2" fmla="*/ 792480 w 1513840"/>
                  <a:gd name="connsiteY2" fmla="*/ 487680 h 487680"/>
                  <a:gd name="connsiteX3" fmla="*/ 1513840 w 1513840"/>
                  <a:gd name="connsiteY3" fmla="*/ 243840 h 487680"/>
                  <a:gd name="connsiteX4" fmla="*/ 762000 w 1513840"/>
                  <a:gd name="connsiteY4" fmla="*/ 0 h 487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3840" h="487680">
                    <a:moveTo>
                      <a:pt x="762000" y="0"/>
                    </a:moveTo>
                    <a:lnTo>
                      <a:pt x="0" y="233680"/>
                    </a:lnTo>
                    <a:lnTo>
                      <a:pt x="792480" y="487680"/>
                    </a:lnTo>
                    <a:lnTo>
                      <a:pt x="1513840" y="243840"/>
                    </a:lnTo>
                    <a:lnTo>
                      <a:pt x="76200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1"/>
              </a:p>
            </p:txBody>
          </p:sp>
          <p:cxnSp>
            <p:nvCxnSpPr>
              <p:cNvPr id="18" name="Straight Connector 17">
                <a:extLst>
                  <a:ext uri="{FF2B5EF4-FFF2-40B4-BE49-F238E27FC236}"/>
                </a:extLst>
              </p:cNvPr>
              <p:cNvCxnSpPr/>
              <p:nvPr/>
            </p:nvCxnSpPr>
            <p:spPr>
              <a:xfrm>
                <a:off x="4665514" y="2184621"/>
                <a:ext cx="1586189" cy="618714"/>
              </a:xfrm>
              <a:prstGeom prst="line">
                <a:avLst/>
              </a:prstGeom>
              <a:solidFill>
                <a:schemeClr val="accent4"/>
              </a:solidFill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/>
                </a:extLst>
              </p:cNvPr>
              <p:cNvCxnSpPr/>
              <p:nvPr/>
            </p:nvCxnSpPr>
            <p:spPr>
              <a:xfrm>
                <a:off x="6251703" y="2803335"/>
                <a:ext cx="0" cy="1008011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Isosceles Triangle 19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6018201" y="3408141"/>
                <a:ext cx="458950" cy="917640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1"/>
              </a:p>
            </p:txBody>
          </p:sp>
          <p:sp>
            <p:nvSpPr>
              <p:cNvPr id="21" name="Oval 20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6122876" y="3352526"/>
                <a:ext cx="233497" cy="27807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1"/>
              </a:p>
            </p:txBody>
          </p:sp>
        </p:grpSp>
      </p:grpSp>
      <p:sp>
        <p:nvSpPr>
          <p:cNvPr id="28" name="Diamond 27"/>
          <p:cNvSpPr>
            <a:spLocks noChangeArrowheads="1"/>
          </p:cNvSpPr>
          <p:nvPr/>
        </p:nvSpPr>
        <p:spPr bwMode="auto">
          <a:xfrm>
            <a:off x="4341813" y="1597025"/>
            <a:ext cx="230187" cy="307975"/>
          </a:xfrm>
          <a:prstGeom prst="diamond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" name="Diamond 29"/>
          <p:cNvSpPr>
            <a:spLocks noChangeArrowheads="1"/>
          </p:cNvSpPr>
          <p:nvPr/>
        </p:nvSpPr>
        <p:spPr bwMode="auto">
          <a:xfrm>
            <a:off x="6862763" y="1597025"/>
            <a:ext cx="230187" cy="307975"/>
          </a:xfrm>
          <a:prstGeom prst="diamond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2" name="Diamond 31"/>
          <p:cNvSpPr>
            <a:spLocks noChangeArrowheads="1"/>
          </p:cNvSpPr>
          <p:nvPr/>
        </p:nvSpPr>
        <p:spPr bwMode="auto">
          <a:xfrm>
            <a:off x="1517650" y="3581400"/>
            <a:ext cx="230188" cy="307975"/>
          </a:xfrm>
          <a:prstGeom prst="diamond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3" name="Diamond 32">
            <a:extLst>
              <a:ext uri="{FF2B5EF4-FFF2-40B4-BE49-F238E27FC236}"/>
            </a:extLst>
          </p:cNvPr>
          <p:cNvSpPr/>
          <p:nvPr/>
        </p:nvSpPr>
        <p:spPr>
          <a:xfrm>
            <a:off x="4724400" y="3581400"/>
            <a:ext cx="230188" cy="307975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Diamond 61"/>
          <p:cNvSpPr>
            <a:spLocks noChangeArrowheads="1"/>
          </p:cNvSpPr>
          <p:nvPr/>
        </p:nvSpPr>
        <p:spPr bwMode="auto">
          <a:xfrm>
            <a:off x="6557963" y="5567363"/>
            <a:ext cx="230187" cy="307975"/>
          </a:xfrm>
          <a:prstGeom prst="diamond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Diamond 32">
            <a:extLst>
              <a:ext uri="{FF2B5EF4-FFF2-40B4-BE49-F238E27FC236}"/>
            </a:extLst>
          </p:cNvPr>
          <p:cNvSpPr/>
          <p:nvPr/>
        </p:nvSpPr>
        <p:spPr>
          <a:xfrm>
            <a:off x="6251575" y="3581400"/>
            <a:ext cx="231775" cy="307975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Diamond 27"/>
          <p:cNvSpPr>
            <a:spLocks noChangeArrowheads="1"/>
          </p:cNvSpPr>
          <p:nvPr/>
        </p:nvSpPr>
        <p:spPr bwMode="auto">
          <a:xfrm>
            <a:off x="5564188" y="1597025"/>
            <a:ext cx="230187" cy="307975"/>
          </a:xfrm>
          <a:prstGeom prst="diamond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Diamond 31"/>
          <p:cNvSpPr>
            <a:spLocks noChangeArrowheads="1"/>
          </p:cNvSpPr>
          <p:nvPr/>
        </p:nvSpPr>
        <p:spPr bwMode="auto">
          <a:xfrm>
            <a:off x="3044825" y="3581400"/>
            <a:ext cx="230188" cy="307975"/>
          </a:xfrm>
          <a:prstGeom prst="diamond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4" name="Diamond 61"/>
          <p:cNvSpPr>
            <a:spLocks noChangeArrowheads="1"/>
          </p:cNvSpPr>
          <p:nvPr/>
        </p:nvSpPr>
        <p:spPr bwMode="auto">
          <a:xfrm>
            <a:off x="5030788" y="5567363"/>
            <a:ext cx="230187" cy="307975"/>
          </a:xfrm>
          <a:prstGeom prst="diamond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5" name="Diamond 61"/>
          <p:cNvSpPr>
            <a:spLocks noChangeArrowheads="1"/>
          </p:cNvSpPr>
          <p:nvPr/>
        </p:nvSpPr>
        <p:spPr bwMode="auto">
          <a:xfrm>
            <a:off x="3503613" y="5567363"/>
            <a:ext cx="230187" cy="307975"/>
          </a:xfrm>
          <a:prstGeom prst="diamond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6" name="Diamond 61"/>
          <p:cNvSpPr>
            <a:spLocks noChangeArrowheads="1"/>
          </p:cNvSpPr>
          <p:nvPr/>
        </p:nvSpPr>
        <p:spPr bwMode="auto">
          <a:xfrm>
            <a:off x="1976438" y="5567363"/>
            <a:ext cx="230187" cy="307975"/>
          </a:xfrm>
          <a:prstGeom prst="diamond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2549" name="Oval 74"/>
          <p:cNvSpPr>
            <a:spLocks noChangeArrowheads="1"/>
          </p:cNvSpPr>
          <p:nvPr/>
        </p:nvSpPr>
        <p:spPr bwMode="auto">
          <a:xfrm>
            <a:off x="3044825" y="1901825"/>
            <a:ext cx="763588" cy="76041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500" b="1">
                <a:solidFill>
                  <a:schemeClr val="bg1"/>
                </a:solidFill>
              </a:rPr>
              <a:t>1</a:t>
            </a:r>
            <a:endParaRPr lang="ru-RU" sz="2500" b="1">
              <a:solidFill>
                <a:schemeClr val="bg1"/>
              </a:solidFill>
            </a:endParaRPr>
          </a:p>
        </p:txBody>
      </p:sp>
      <p:sp>
        <p:nvSpPr>
          <p:cNvPr id="22550" name="Oval 75"/>
          <p:cNvSpPr>
            <a:spLocks noChangeArrowheads="1"/>
          </p:cNvSpPr>
          <p:nvPr/>
        </p:nvSpPr>
        <p:spPr bwMode="auto">
          <a:xfrm>
            <a:off x="4267200" y="1901825"/>
            <a:ext cx="763588" cy="76041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500" b="1">
                <a:solidFill>
                  <a:schemeClr val="bg1"/>
                </a:solidFill>
              </a:rPr>
              <a:t>2</a:t>
            </a:r>
            <a:endParaRPr lang="ru-RU" sz="2500" b="1">
              <a:solidFill>
                <a:schemeClr val="bg1"/>
              </a:solidFill>
            </a:endParaRPr>
          </a:p>
        </p:txBody>
      </p:sp>
      <p:sp>
        <p:nvSpPr>
          <p:cNvPr id="22551" name="Oval 76"/>
          <p:cNvSpPr>
            <a:spLocks noChangeArrowheads="1"/>
          </p:cNvSpPr>
          <p:nvPr/>
        </p:nvSpPr>
        <p:spPr bwMode="auto">
          <a:xfrm>
            <a:off x="5487988" y="1901825"/>
            <a:ext cx="763587" cy="76041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500" b="1">
                <a:solidFill>
                  <a:schemeClr val="bg1"/>
                </a:solidFill>
              </a:rPr>
              <a:t>3</a:t>
            </a:r>
            <a:endParaRPr lang="ru-RU" sz="2500" b="1">
              <a:solidFill>
                <a:schemeClr val="bg1"/>
              </a:solidFill>
            </a:endParaRPr>
          </a:p>
        </p:txBody>
      </p:sp>
      <p:sp>
        <p:nvSpPr>
          <p:cNvPr id="22552" name="Oval 77"/>
          <p:cNvSpPr>
            <a:spLocks noChangeArrowheads="1"/>
          </p:cNvSpPr>
          <p:nvPr/>
        </p:nvSpPr>
        <p:spPr bwMode="auto">
          <a:xfrm>
            <a:off x="6710363" y="1901825"/>
            <a:ext cx="763587" cy="76041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500" b="1">
                <a:solidFill>
                  <a:schemeClr val="bg1"/>
                </a:solidFill>
              </a:rPr>
              <a:t>4</a:t>
            </a:r>
            <a:endParaRPr lang="ru-RU" sz="2500" b="1">
              <a:solidFill>
                <a:schemeClr val="bg1"/>
              </a:solidFill>
            </a:endParaRPr>
          </a:p>
        </p:txBody>
      </p:sp>
      <p:sp>
        <p:nvSpPr>
          <p:cNvPr id="22553" name="Oval 78"/>
          <p:cNvSpPr>
            <a:spLocks noChangeArrowheads="1"/>
          </p:cNvSpPr>
          <p:nvPr/>
        </p:nvSpPr>
        <p:spPr bwMode="auto">
          <a:xfrm>
            <a:off x="1517650" y="3887788"/>
            <a:ext cx="763588" cy="760412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500" b="1">
                <a:solidFill>
                  <a:schemeClr val="bg1"/>
                </a:solidFill>
              </a:rPr>
              <a:t>5</a:t>
            </a:r>
            <a:endParaRPr lang="ru-RU" sz="2500" b="1">
              <a:solidFill>
                <a:schemeClr val="bg1"/>
              </a:solidFill>
            </a:endParaRPr>
          </a:p>
        </p:txBody>
      </p:sp>
      <p:sp>
        <p:nvSpPr>
          <p:cNvPr id="22554" name="Oval 79"/>
          <p:cNvSpPr>
            <a:spLocks noChangeArrowheads="1"/>
          </p:cNvSpPr>
          <p:nvPr/>
        </p:nvSpPr>
        <p:spPr bwMode="auto">
          <a:xfrm>
            <a:off x="3197225" y="3887788"/>
            <a:ext cx="763588" cy="760412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500" b="1">
                <a:solidFill>
                  <a:schemeClr val="bg1"/>
                </a:solidFill>
              </a:rPr>
              <a:t>6</a:t>
            </a:r>
            <a:endParaRPr lang="ru-RU" sz="2500" b="1">
              <a:solidFill>
                <a:schemeClr val="bg1"/>
              </a:solidFill>
            </a:endParaRPr>
          </a:p>
        </p:txBody>
      </p:sp>
      <p:sp>
        <p:nvSpPr>
          <p:cNvPr id="22555" name="Oval 80"/>
          <p:cNvSpPr>
            <a:spLocks noChangeArrowheads="1"/>
          </p:cNvSpPr>
          <p:nvPr/>
        </p:nvSpPr>
        <p:spPr bwMode="auto">
          <a:xfrm>
            <a:off x="4724400" y="3887788"/>
            <a:ext cx="763588" cy="760412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500" b="1">
                <a:solidFill>
                  <a:schemeClr val="bg1"/>
                </a:solidFill>
              </a:rPr>
              <a:t>7</a:t>
            </a:r>
            <a:endParaRPr lang="ru-RU" sz="2500" b="1">
              <a:solidFill>
                <a:schemeClr val="bg1"/>
              </a:solidFill>
            </a:endParaRPr>
          </a:p>
        </p:txBody>
      </p:sp>
      <p:sp>
        <p:nvSpPr>
          <p:cNvPr id="22556" name="Oval 81"/>
          <p:cNvSpPr>
            <a:spLocks noChangeArrowheads="1"/>
          </p:cNvSpPr>
          <p:nvPr/>
        </p:nvSpPr>
        <p:spPr bwMode="auto">
          <a:xfrm>
            <a:off x="6251575" y="3887788"/>
            <a:ext cx="763588" cy="760412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500" b="1">
                <a:solidFill>
                  <a:schemeClr val="bg1"/>
                </a:solidFill>
              </a:rPr>
              <a:t>8</a:t>
            </a:r>
            <a:endParaRPr lang="ru-RU" sz="2500" b="1">
              <a:solidFill>
                <a:schemeClr val="bg1"/>
              </a:solidFill>
            </a:endParaRPr>
          </a:p>
        </p:txBody>
      </p:sp>
      <p:sp>
        <p:nvSpPr>
          <p:cNvPr id="22557" name="Oval 82"/>
          <p:cNvSpPr>
            <a:spLocks noChangeArrowheads="1"/>
          </p:cNvSpPr>
          <p:nvPr/>
        </p:nvSpPr>
        <p:spPr bwMode="auto">
          <a:xfrm>
            <a:off x="1824038" y="5872163"/>
            <a:ext cx="763587" cy="760412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500" b="1">
                <a:solidFill>
                  <a:schemeClr val="bg1"/>
                </a:solidFill>
              </a:rPr>
              <a:t>9</a:t>
            </a:r>
            <a:endParaRPr lang="ru-RU" sz="2500" b="1">
              <a:solidFill>
                <a:schemeClr val="bg1"/>
              </a:solidFill>
            </a:endParaRPr>
          </a:p>
        </p:txBody>
      </p:sp>
      <p:sp>
        <p:nvSpPr>
          <p:cNvPr id="22558" name="Oval 83"/>
          <p:cNvSpPr>
            <a:spLocks noChangeArrowheads="1"/>
          </p:cNvSpPr>
          <p:nvPr/>
        </p:nvSpPr>
        <p:spPr bwMode="auto">
          <a:xfrm>
            <a:off x="3503613" y="5872163"/>
            <a:ext cx="763587" cy="760412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500" b="1">
                <a:solidFill>
                  <a:schemeClr val="bg1"/>
                </a:solidFill>
              </a:rPr>
              <a:t>10</a:t>
            </a:r>
            <a:endParaRPr lang="ru-RU" sz="2500" b="1">
              <a:solidFill>
                <a:schemeClr val="bg1"/>
              </a:solidFill>
            </a:endParaRPr>
          </a:p>
        </p:txBody>
      </p:sp>
      <p:sp>
        <p:nvSpPr>
          <p:cNvPr id="22559" name="Oval 84"/>
          <p:cNvSpPr>
            <a:spLocks noChangeArrowheads="1"/>
          </p:cNvSpPr>
          <p:nvPr/>
        </p:nvSpPr>
        <p:spPr bwMode="auto">
          <a:xfrm>
            <a:off x="5030788" y="5872163"/>
            <a:ext cx="763587" cy="760412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500" b="1">
                <a:solidFill>
                  <a:schemeClr val="bg1"/>
                </a:solidFill>
              </a:rPr>
              <a:t>11</a:t>
            </a:r>
            <a:endParaRPr lang="ru-RU" sz="2500" b="1">
              <a:solidFill>
                <a:schemeClr val="bg1"/>
              </a:solidFill>
            </a:endParaRPr>
          </a:p>
        </p:txBody>
      </p:sp>
      <p:sp>
        <p:nvSpPr>
          <p:cNvPr id="22560" name="Oval 85"/>
          <p:cNvSpPr>
            <a:spLocks noChangeArrowheads="1"/>
          </p:cNvSpPr>
          <p:nvPr/>
        </p:nvSpPr>
        <p:spPr bwMode="auto">
          <a:xfrm>
            <a:off x="6557963" y="5872163"/>
            <a:ext cx="763587" cy="760412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500" b="1">
                <a:solidFill>
                  <a:schemeClr val="bg1"/>
                </a:solidFill>
              </a:rPr>
              <a:t>12</a:t>
            </a:r>
            <a:endParaRPr lang="ru-RU" sz="2500" b="1">
              <a:solidFill>
                <a:schemeClr val="bg1"/>
              </a:solidFill>
            </a:endParaRPr>
          </a:p>
        </p:txBody>
      </p:sp>
      <p:pic>
        <p:nvPicPr>
          <p:cNvPr id="18477" name="Picture 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985838"/>
            <a:ext cx="2738438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9" grpId="0" animBg="1"/>
      <p:bldP spid="28" grpId="0" animBg="1"/>
      <p:bldP spid="30" grpId="0" animBg="1"/>
      <p:bldP spid="32" grpId="0" animBg="1"/>
      <p:bldP spid="33" grpId="0" animBg="1"/>
      <p:bldP spid="62" grpId="0" animBg="1"/>
      <p:bldP spid="8" grpId="0" animBg="1"/>
      <p:bldP spid="12" grpId="0" animBg="1"/>
      <p:bldP spid="14" grpId="0" animBg="1"/>
      <p:bldP spid="24" grpId="0" animBg="1"/>
      <p:bldP spid="25" grpId="0" animBg="1"/>
      <p:bldP spid="26" grpId="0" animBg="1"/>
      <p:bldP spid="22549" grpId="0" animBg="1"/>
      <p:bldP spid="22550" grpId="0" animBg="1"/>
      <p:bldP spid="22551" grpId="0" animBg="1"/>
      <p:bldP spid="22552" grpId="0" animBg="1"/>
      <p:bldP spid="22553" grpId="0" animBg="1"/>
      <p:bldP spid="22554" grpId="0" animBg="1"/>
      <p:bldP spid="22555" grpId="0" animBg="1"/>
      <p:bldP spid="22556" grpId="0" animBg="1"/>
      <p:bldP spid="22557" grpId="0" animBg="1"/>
      <p:bldP spid="22558" grpId="0" animBg="1"/>
      <p:bldP spid="22559" grpId="0" animBg="1"/>
      <p:bldP spid="2256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AutoShape 2" descr="Состав кафедры ММГХ (2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4113213" y="374650"/>
            <a:ext cx="4887912" cy="1374775"/>
          </a:xfrm>
          <a:prstGeom prst="ellipse">
            <a:avLst/>
          </a:prstGeom>
          <a:solidFill>
            <a:srgbClr val="660033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solidFill>
                  <a:srgbClr val="FFFFFF"/>
                </a:solidFill>
              </a:rPr>
              <a:t>Рецензування наукових </a:t>
            </a:r>
          </a:p>
          <a:p>
            <a:pPr algn="ctr"/>
            <a:r>
              <a:rPr lang="uk-UA" sz="2400" b="1">
                <a:solidFill>
                  <a:srgbClr val="FFFFFF"/>
                </a:solidFill>
              </a:rPr>
              <a:t>і навч.-метод. видань</a:t>
            </a:r>
            <a:endParaRPr lang="ru-RU" sz="2400" b="1">
              <a:solidFill>
                <a:srgbClr val="FFFFFF"/>
              </a:solidFill>
            </a:endParaRPr>
          </a:p>
        </p:txBody>
      </p:sp>
      <p:pic>
        <p:nvPicPr>
          <p:cNvPr id="55306" name="Picture 10" descr="Гречаник Олена Євгенів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054225"/>
            <a:ext cx="1276350" cy="16795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55303" name="Picture 7" descr="Хлєбнікова Таліна Миколаїв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054225"/>
            <a:ext cx="1379538" cy="1833563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sp>
        <p:nvSpPr>
          <p:cNvPr id="40967" name="AutoShape 6"/>
          <p:cNvSpPr>
            <a:spLocks noChangeArrowheads="1"/>
          </p:cNvSpPr>
          <p:nvPr/>
        </p:nvSpPr>
        <p:spPr bwMode="auto">
          <a:xfrm>
            <a:off x="2586038" y="4040188"/>
            <a:ext cx="611187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7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0968" name="AutoShape 6"/>
          <p:cNvSpPr>
            <a:spLocks noChangeArrowheads="1"/>
          </p:cNvSpPr>
          <p:nvPr/>
        </p:nvSpPr>
        <p:spPr bwMode="auto">
          <a:xfrm>
            <a:off x="6710363" y="4040188"/>
            <a:ext cx="611187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3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0969" name="AutoShape 6"/>
          <p:cNvSpPr>
            <a:spLocks noChangeArrowheads="1"/>
          </p:cNvSpPr>
          <p:nvPr/>
        </p:nvSpPr>
        <p:spPr bwMode="auto">
          <a:xfrm>
            <a:off x="601663" y="4040188"/>
            <a:ext cx="611187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7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8838" y="2054225"/>
            <a:ext cx="13922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rgbClr val="006600">
                <a:alpha val="50000"/>
              </a:srgbClr>
            </a:outerShdw>
          </a:effectLst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3975" y="2054225"/>
            <a:ext cx="13906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19387806" algn="ctr" rotWithShape="0">
              <a:srgbClr val="006600">
                <a:alpha val="50000"/>
              </a:srgbClr>
            </a:outerShdw>
          </a:effectLst>
        </p:spPr>
      </p:pic>
      <p:sp>
        <p:nvSpPr>
          <p:cNvPr id="40972" name="AutoShape 6"/>
          <p:cNvSpPr>
            <a:spLocks noChangeArrowheads="1"/>
          </p:cNvSpPr>
          <p:nvPr/>
        </p:nvSpPr>
        <p:spPr bwMode="auto">
          <a:xfrm>
            <a:off x="4572000" y="4040188"/>
            <a:ext cx="611188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5</a:t>
            </a:r>
            <a:endParaRPr lang="ru-RU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AutoShape 2" descr="Состав кафедры ММГХ (2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4113213" y="374650"/>
            <a:ext cx="4887912" cy="1374775"/>
          </a:xfrm>
          <a:prstGeom prst="ellipse">
            <a:avLst/>
          </a:prstGeom>
          <a:solidFill>
            <a:srgbClr val="660033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solidFill>
                  <a:srgbClr val="FFFFFF"/>
                </a:solidFill>
              </a:rPr>
              <a:t>ЄКІ 2022</a:t>
            </a:r>
            <a:endParaRPr lang="ru-RU" sz="2400" b="1">
              <a:solidFill>
                <a:srgbClr val="FFFFFF"/>
              </a:solidFill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429000"/>
            <a:ext cx="133032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55306" name="Picture 10" descr="Гречаник Олена Євгенів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6350" y="3429000"/>
            <a:ext cx="1276350" cy="16795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55303" name="Picture 7" descr="Хлєбнікова Таліна Миколаїв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663" y="1443038"/>
            <a:ext cx="1263650" cy="16795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86038" y="1443038"/>
            <a:ext cx="13922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rgbClr val="006600">
                <a:alpha val="50000"/>
              </a:srgbClr>
            </a:outerShdw>
          </a:effectLst>
        </p:spPr>
      </p:pic>
      <p:sp>
        <p:nvSpPr>
          <p:cNvPr id="41993" name="AutoShape 6"/>
          <p:cNvSpPr>
            <a:spLocks noChangeArrowheads="1"/>
          </p:cNvSpPr>
          <p:nvPr/>
        </p:nvSpPr>
        <p:spPr bwMode="auto">
          <a:xfrm>
            <a:off x="601663" y="3276600"/>
            <a:ext cx="3206750" cy="9159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>
                <a:solidFill>
                  <a:schemeClr val="bg1"/>
                </a:solidFill>
              </a:rPr>
              <a:t>Голови ЄКІ</a:t>
            </a:r>
            <a:endParaRPr lang="ru-RU" sz="3200" b="1">
              <a:solidFill>
                <a:schemeClr val="bg1"/>
              </a:solidFill>
            </a:endParaRPr>
          </a:p>
        </p:txBody>
      </p:sp>
      <p:sp>
        <p:nvSpPr>
          <p:cNvPr id="41996" name="AutoShape 6"/>
          <p:cNvSpPr>
            <a:spLocks noChangeArrowheads="1"/>
          </p:cNvSpPr>
          <p:nvPr/>
        </p:nvSpPr>
        <p:spPr bwMode="auto">
          <a:xfrm>
            <a:off x="5183188" y="5567363"/>
            <a:ext cx="3665537" cy="10683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Куратори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1713" y="3429000"/>
            <a:ext cx="13922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rgbClr val="0066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AutoShape 2" descr="Состав кафедры ММГХ (2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4113213" y="69850"/>
            <a:ext cx="4887912" cy="1679575"/>
          </a:xfrm>
          <a:prstGeom prst="ellipse">
            <a:avLst/>
          </a:prstGeom>
          <a:solidFill>
            <a:srgbClr val="660033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solidFill>
                  <a:srgbClr val="FFFFFF"/>
                </a:solidFill>
              </a:rPr>
              <a:t>Дистанційне навчання</a:t>
            </a:r>
          </a:p>
          <a:p>
            <a:pPr algn="ctr"/>
            <a:r>
              <a:rPr lang="uk-UA" sz="2400" b="1">
                <a:solidFill>
                  <a:srgbClr val="FFFFFF"/>
                </a:solidFill>
              </a:rPr>
              <a:t>Електронні курси</a:t>
            </a:r>
            <a:endParaRPr lang="ru-RU" sz="2400" b="1">
              <a:solidFill>
                <a:srgbClr val="FFFFFF"/>
              </a:solidFill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1575" y="2054225"/>
            <a:ext cx="133032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55306" name="Picture 10" descr="Гречаник Олена Євгенів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7225" y="2054225"/>
            <a:ext cx="1276350" cy="16795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55303" name="Picture 7" descr="Хлєбнікова Таліна Миколаїв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863" y="2054225"/>
            <a:ext cx="1263650" cy="16795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449263" y="4040188"/>
            <a:ext cx="915987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054225"/>
            <a:ext cx="139223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rgbClr val="006600">
                <a:alpha val="50000"/>
              </a:srgbClr>
            </a:outerShdw>
          </a:effectLst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0050" y="2054225"/>
            <a:ext cx="13906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19387806" algn="ctr" rotWithShape="0">
              <a:srgbClr val="006600">
                <a:alpha val="50000"/>
              </a:srgbClr>
            </a:outerShdw>
          </a:effectLst>
        </p:spPr>
      </p:pic>
      <p:sp>
        <p:nvSpPr>
          <p:cNvPr id="43017" name="AutoShape 6"/>
          <p:cNvSpPr>
            <a:spLocks noChangeArrowheads="1"/>
          </p:cNvSpPr>
          <p:nvPr/>
        </p:nvSpPr>
        <p:spPr bwMode="auto">
          <a:xfrm>
            <a:off x="1976438" y="4040188"/>
            <a:ext cx="915987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3018" name="AutoShape 6"/>
          <p:cNvSpPr>
            <a:spLocks noChangeArrowheads="1"/>
          </p:cNvSpPr>
          <p:nvPr/>
        </p:nvSpPr>
        <p:spPr bwMode="auto">
          <a:xfrm>
            <a:off x="3503613" y="4040188"/>
            <a:ext cx="915987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3019" name="AutoShape 6"/>
          <p:cNvSpPr>
            <a:spLocks noChangeArrowheads="1"/>
          </p:cNvSpPr>
          <p:nvPr/>
        </p:nvSpPr>
        <p:spPr bwMode="auto">
          <a:xfrm>
            <a:off x="4876800" y="4040188"/>
            <a:ext cx="915988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3022" name="AutoShape 6"/>
          <p:cNvSpPr>
            <a:spLocks noChangeArrowheads="1"/>
          </p:cNvSpPr>
          <p:nvPr/>
        </p:nvSpPr>
        <p:spPr bwMode="auto">
          <a:xfrm>
            <a:off x="6403975" y="4040188"/>
            <a:ext cx="915988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39738" y="2513013"/>
            <a:ext cx="7950200" cy="25955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/>
            <a:r>
              <a:rPr lang="uk-UA" sz="4000" b="1" smtClean="0">
                <a:solidFill>
                  <a:srgbClr val="FFC000"/>
                </a:solidFill>
              </a:rPr>
              <a:t>Завдання на наступний навчальний рік </a:t>
            </a:r>
            <a:endParaRPr lang="en-US" sz="4000" b="1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AutoShape 2" descr="Состав кафедры ММГХ (2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59" name="AutoShape 6"/>
          <p:cNvSpPr>
            <a:spLocks noChangeArrowheads="1"/>
          </p:cNvSpPr>
          <p:nvPr/>
        </p:nvSpPr>
        <p:spPr bwMode="auto">
          <a:xfrm>
            <a:off x="296863" y="1139825"/>
            <a:ext cx="8399462" cy="12207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200" b="1">
                <a:solidFill>
                  <a:srgbClr val="FFFF00"/>
                </a:solidFill>
              </a:rPr>
              <a:t>Спрямувати роботу кафедри на реалізацію </a:t>
            </a:r>
          </a:p>
          <a:p>
            <a:pPr algn="ctr"/>
            <a:r>
              <a:rPr lang="uk-UA" sz="2200" b="1">
                <a:solidFill>
                  <a:srgbClr val="FFFF00"/>
                </a:solidFill>
              </a:rPr>
              <a:t>Стратегії розвитку  Університету з урахуванням </a:t>
            </a:r>
          </a:p>
          <a:p>
            <a:pPr algn="ctr"/>
            <a:r>
              <a:rPr lang="uk-UA" sz="2200" b="1">
                <a:solidFill>
                  <a:srgbClr val="FFFF00"/>
                </a:solidFill>
              </a:rPr>
              <a:t>передбачених нею стратегічних цілей і завдань</a:t>
            </a:r>
            <a:r>
              <a:rPr lang="ru-RU" sz="2200"/>
              <a:t> </a:t>
            </a:r>
          </a:p>
        </p:txBody>
      </p:sp>
      <p:sp>
        <p:nvSpPr>
          <p:cNvPr id="45060" name="AutoShape 6"/>
          <p:cNvSpPr>
            <a:spLocks noChangeArrowheads="1"/>
          </p:cNvSpPr>
          <p:nvPr/>
        </p:nvSpPr>
        <p:spPr bwMode="auto">
          <a:xfrm>
            <a:off x="296863" y="2665413"/>
            <a:ext cx="8550275" cy="9159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solidFill>
                  <a:srgbClr val="FFFF00"/>
                </a:solidFill>
              </a:rPr>
              <a:t>Стимулювати студентів до участі в конкурсі</a:t>
            </a:r>
          </a:p>
          <a:p>
            <a:pPr algn="ctr"/>
            <a:r>
              <a:rPr lang="uk-UA" sz="2400" b="1">
                <a:solidFill>
                  <a:srgbClr val="FFFF00"/>
                </a:solidFill>
              </a:rPr>
              <a:t>“Я читаю Сковороду” (до 01.11.2022)</a:t>
            </a:r>
            <a:r>
              <a:rPr lang="uk-UA" sz="2400" b="1">
                <a:solidFill>
                  <a:schemeClr val="bg1"/>
                </a:solidFill>
              </a:rPr>
              <a:t> </a:t>
            </a:r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45061" name="AutoShape 6"/>
          <p:cNvSpPr>
            <a:spLocks noChangeArrowheads="1"/>
          </p:cNvSpPr>
          <p:nvPr/>
        </p:nvSpPr>
        <p:spPr bwMode="auto">
          <a:xfrm>
            <a:off x="296863" y="3887788"/>
            <a:ext cx="8550275" cy="137477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solidFill>
                  <a:srgbClr val="FFFF00"/>
                </a:solidFill>
              </a:rPr>
              <a:t>Продовжити роботу щодо відповідності НПП</a:t>
            </a:r>
          </a:p>
          <a:p>
            <a:pPr algn="ctr"/>
            <a:r>
              <a:rPr lang="uk-UA" sz="2400" b="1">
                <a:solidFill>
                  <a:srgbClr val="FFFF00"/>
                </a:solidFill>
              </a:rPr>
              <a:t>Ліцензійним умовам за двома ОП </a:t>
            </a:r>
          </a:p>
          <a:p>
            <a:pPr algn="ctr"/>
            <a:r>
              <a:rPr lang="uk-UA" sz="2400" b="1">
                <a:solidFill>
                  <a:srgbClr val="FFFF00"/>
                </a:solidFill>
              </a:rPr>
              <a:t>(тематика статей, стажування, мет. рек., посібники…)</a:t>
            </a:r>
            <a:endParaRPr lang="ru-RU" sz="2400" b="1">
              <a:solidFill>
                <a:srgbClr val="FFFF00"/>
              </a:solidFill>
            </a:endParaRPr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296863" y="5567363"/>
            <a:ext cx="8550275" cy="91757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solidFill>
                  <a:srgbClr val="FFFF00"/>
                </a:solidFill>
              </a:rPr>
              <a:t>Продовжити розвиток цифрової компетентності,</a:t>
            </a:r>
          </a:p>
          <a:p>
            <a:pPr algn="ctr"/>
            <a:r>
              <a:rPr lang="uk-UA" sz="2400" b="1">
                <a:solidFill>
                  <a:srgbClr val="FFFF00"/>
                </a:solidFill>
              </a:rPr>
              <a:t>удосконалювати навички дист. навчання</a:t>
            </a:r>
            <a:endParaRPr lang="ru-RU" sz="24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 descr="Состав кафедры ММГХ (2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6563" name="AutoShape 6"/>
          <p:cNvSpPr>
            <a:spLocks noChangeArrowheads="1"/>
          </p:cNvSpPr>
          <p:nvPr/>
        </p:nvSpPr>
        <p:spPr bwMode="auto">
          <a:xfrm>
            <a:off x="142875" y="1139825"/>
            <a:ext cx="8704263" cy="1525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solidFill>
                  <a:srgbClr val="FFFF00"/>
                </a:solidFill>
              </a:rPr>
              <a:t>Взяти участь у Всеукр. конкурсі студентських наукових</a:t>
            </a:r>
          </a:p>
          <a:p>
            <a:pPr algn="ctr"/>
            <a:r>
              <a:rPr lang="uk-UA" sz="2400" b="1">
                <a:solidFill>
                  <a:srgbClr val="FFFF00"/>
                </a:solidFill>
              </a:rPr>
              <a:t>робіт у галузі “Менеджмент освіти”, </a:t>
            </a:r>
          </a:p>
          <a:p>
            <a:pPr algn="ctr"/>
            <a:r>
              <a:rPr lang="uk-UA" sz="2400" b="1">
                <a:solidFill>
                  <a:srgbClr val="FFFF00"/>
                </a:solidFill>
              </a:rPr>
              <a:t>“Менеджмент організацій” </a:t>
            </a:r>
          </a:p>
          <a:p>
            <a:pPr algn="ctr"/>
            <a:endParaRPr lang="ru-RU" sz="2400" b="1">
              <a:solidFill>
                <a:srgbClr val="FFFF00"/>
              </a:solidFill>
            </a:endParaRPr>
          </a:p>
        </p:txBody>
      </p:sp>
      <p:sp>
        <p:nvSpPr>
          <p:cNvPr id="66564" name="AutoShape 6"/>
          <p:cNvSpPr>
            <a:spLocks noChangeArrowheads="1"/>
          </p:cNvSpPr>
          <p:nvPr/>
        </p:nvSpPr>
        <p:spPr bwMode="auto">
          <a:xfrm>
            <a:off x="296863" y="2970213"/>
            <a:ext cx="8550275" cy="6111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solidFill>
                  <a:srgbClr val="FFFF00"/>
                </a:solidFill>
              </a:rPr>
              <a:t>Взяти участь у визначенні рейтингу НПП</a:t>
            </a:r>
            <a:r>
              <a:rPr lang="uk-UA" sz="2400" b="1">
                <a:solidFill>
                  <a:schemeClr val="bg1"/>
                </a:solidFill>
              </a:rPr>
              <a:t> </a:t>
            </a:r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66565" name="AutoShape 6"/>
          <p:cNvSpPr>
            <a:spLocks noChangeArrowheads="1"/>
          </p:cNvSpPr>
          <p:nvPr/>
        </p:nvSpPr>
        <p:spPr bwMode="auto">
          <a:xfrm>
            <a:off x="296863" y="3887788"/>
            <a:ext cx="8550275" cy="9159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600" b="1">
                <a:solidFill>
                  <a:srgbClr val="FFFF00"/>
                </a:solidFill>
              </a:rPr>
              <a:t>Гарантам ОП поновити плани взаємодії</a:t>
            </a:r>
          </a:p>
          <a:p>
            <a:pPr algn="ctr"/>
            <a:r>
              <a:rPr lang="uk-UA" sz="2600" b="1">
                <a:solidFill>
                  <a:srgbClr val="FFFF00"/>
                </a:solidFill>
              </a:rPr>
              <a:t>зі стейкхолдерами (до 15.09.2022)</a:t>
            </a:r>
            <a:endParaRPr lang="ru-RU" sz="2600" b="1">
              <a:solidFill>
                <a:srgbClr val="FFFF00"/>
              </a:solidFill>
            </a:endParaRPr>
          </a:p>
        </p:txBody>
      </p:sp>
      <p:sp>
        <p:nvSpPr>
          <p:cNvPr id="66566" name="AutoShape 6"/>
          <p:cNvSpPr>
            <a:spLocks noChangeArrowheads="1"/>
          </p:cNvSpPr>
          <p:nvPr/>
        </p:nvSpPr>
        <p:spPr bwMode="auto">
          <a:xfrm>
            <a:off x="296863" y="5260975"/>
            <a:ext cx="8550275" cy="91757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solidFill>
                  <a:srgbClr val="FFFF00"/>
                </a:solidFill>
              </a:rPr>
              <a:t>Продовжити роботу з наповнення </a:t>
            </a:r>
          </a:p>
          <a:p>
            <a:pPr algn="ctr"/>
            <a:r>
              <a:rPr lang="uk-UA" sz="2400" b="1">
                <a:solidFill>
                  <a:srgbClr val="FFFF00"/>
                </a:solidFill>
              </a:rPr>
              <a:t>репозитарію наукової бібліотеки</a:t>
            </a:r>
            <a:endParaRPr lang="ru-RU" sz="24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 descr="Состав кафедры ММГХ (2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87" name="AutoShape 6"/>
          <p:cNvSpPr>
            <a:spLocks noChangeArrowheads="1"/>
          </p:cNvSpPr>
          <p:nvPr/>
        </p:nvSpPr>
        <p:spPr bwMode="auto">
          <a:xfrm>
            <a:off x="296863" y="1139825"/>
            <a:ext cx="8399462" cy="12207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600" b="1">
                <a:solidFill>
                  <a:srgbClr val="FFFF00"/>
                </a:solidFill>
              </a:rPr>
              <a:t>Продовжити роботу з отримання авторських </a:t>
            </a:r>
          </a:p>
          <a:p>
            <a:pPr algn="ctr"/>
            <a:r>
              <a:rPr lang="uk-UA" sz="2600" b="1">
                <a:solidFill>
                  <a:srgbClr val="FFFF00"/>
                </a:solidFill>
              </a:rPr>
              <a:t>свідоцтв на свої наукові твори</a:t>
            </a:r>
            <a:r>
              <a:rPr lang="ru-RU" sz="2200"/>
              <a:t> </a:t>
            </a:r>
          </a:p>
        </p:txBody>
      </p:sp>
      <p:sp>
        <p:nvSpPr>
          <p:cNvPr id="67588" name="AutoShape 6"/>
          <p:cNvSpPr>
            <a:spLocks noChangeArrowheads="1"/>
          </p:cNvSpPr>
          <p:nvPr/>
        </p:nvSpPr>
        <p:spPr bwMode="auto">
          <a:xfrm>
            <a:off x="296863" y="2665413"/>
            <a:ext cx="8550275" cy="9159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solidFill>
                  <a:srgbClr val="FFFF00"/>
                </a:solidFill>
              </a:rPr>
              <a:t>Поновлювати на сайті інформацію про видатних</a:t>
            </a:r>
          </a:p>
          <a:p>
            <a:pPr algn="ctr"/>
            <a:r>
              <a:rPr lang="uk-UA" sz="2400" b="1">
                <a:solidFill>
                  <a:srgbClr val="FFFF00"/>
                </a:solidFill>
              </a:rPr>
              <a:t>випускників ІПОМ</a:t>
            </a:r>
            <a:r>
              <a:rPr lang="uk-UA" sz="2400" b="1">
                <a:solidFill>
                  <a:schemeClr val="bg1"/>
                </a:solidFill>
              </a:rPr>
              <a:t> (М. Жилін)</a:t>
            </a:r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67589" name="AutoShape 6"/>
          <p:cNvSpPr>
            <a:spLocks noChangeArrowheads="1"/>
          </p:cNvSpPr>
          <p:nvPr/>
        </p:nvSpPr>
        <p:spPr bwMode="auto">
          <a:xfrm>
            <a:off x="296863" y="3887788"/>
            <a:ext cx="8550275" cy="137477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solidFill>
                  <a:srgbClr val="FFFF00"/>
                </a:solidFill>
              </a:rPr>
              <a:t>Продовжити роботу з попередження корупції</a:t>
            </a:r>
          </a:p>
          <a:p>
            <a:pPr algn="ctr"/>
            <a:r>
              <a:rPr lang="uk-UA" sz="2400" b="1">
                <a:solidFill>
                  <a:srgbClr val="FFFF00"/>
                </a:solidFill>
              </a:rPr>
              <a:t>та зловживання службовим положенням</a:t>
            </a:r>
            <a:endParaRPr lang="ru-RU" sz="2400" b="1">
              <a:solidFill>
                <a:srgbClr val="FFFF00"/>
              </a:solidFill>
            </a:endParaRPr>
          </a:p>
        </p:txBody>
      </p:sp>
      <p:sp>
        <p:nvSpPr>
          <p:cNvPr id="67590" name="AutoShape 6"/>
          <p:cNvSpPr>
            <a:spLocks noChangeArrowheads="1"/>
          </p:cNvSpPr>
          <p:nvPr/>
        </p:nvSpPr>
        <p:spPr bwMode="auto">
          <a:xfrm>
            <a:off x="296863" y="5567363"/>
            <a:ext cx="8550275" cy="91757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solidFill>
                  <a:srgbClr val="FFFF00"/>
                </a:solidFill>
              </a:rPr>
              <a:t>Продовжити діяльність із запобігання академічної</a:t>
            </a:r>
          </a:p>
          <a:p>
            <a:pPr algn="ctr"/>
            <a:r>
              <a:rPr lang="uk-UA" sz="2400" b="1">
                <a:solidFill>
                  <a:srgbClr val="FFFF00"/>
                </a:solidFill>
              </a:rPr>
              <a:t>недоброчесності</a:t>
            </a:r>
            <a:endParaRPr lang="ru-RU" sz="24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 descr="Состав кафедры ММГХ (2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1" name="AutoShape 6"/>
          <p:cNvSpPr>
            <a:spLocks noChangeArrowheads="1"/>
          </p:cNvSpPr>
          <p:nvPr/>
        </p:nvSpPr>
        <p:spPr bwMode="auto">
          <a:xfrm>
            <a:off x="296863" y="1138238"/>
            <a:ext cx="8399462" cy="12207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solidFill>
                  <a:srgbClr val="FFFF00"/>
                </a:solidFill>
              </a:rPr>
              <a:t>Підвищити ефективність реалізації програм </a:t>
            </a:r>
          </a:p>
          <a:p>
            <a:pPr algn="ctr"/>
            <a:r>
              <a:rPr lang="uk-UA" sz="2400" b="1">
                <a:solidFill>
                  <a:srgbClr val="FFFF00"/>
                </a:solidFill>
              </a:rPr>
              <a:t>міжнародного співробітництва</a:t>
            </a:r>
            <a:r>
              <a:rPr lang="ru-RU" sz="2200"/>
              <a:t> </a:t>
            </a:r>
          </a:p>
        </p:txBody>
      </p:sp>
      <p:sp>
        <p:nvSpPr>
          <p:cNvPr id="68612" name="AutoShape 6"/>
          <p:cNvSpPr>
            <a:spLocks noChangeArrowheads="1"/>
          </p:cNvSpPr>
          <p:nvPr/>
        </p:nvSpPr>
        <p:spPr bwMode="auto">
          <a:xfrm>
            <a:off x="296863" y="2665413"/>
            <a:ext cx="8550275" cy="244316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uk-UA" sz="2400" b="1">
                <a:solidFill>
                  <a:srgbClr val="FFFF00"/>
                </a:solidFill>
              </a:rPr>
              <a:t>Звернути увагу на такі показники</a:t>
            </a:r>
          </a:p>
          <a:p>
            <a:pPr marL="342900" indent="-342900" algn="ctr"/>
            <a:r>
              <a:rPr lang="uk-UA" sz="2400" b="1">
                <a:solidFill>
                  <a:srgbClr val="FFFF00"/>
                </a:solidFill>
              </a:rPr>
              <a:t>наукової активності, як:</a:t>
            </a:r>
          </a:p>
          <a:p>
            <a:pPr marL="342900" indent="-342900" algn="ctr">
              <a:buFontTx/>
              <a:buAutoNum type="arabicParenR"/>
            </a:pPr>
            <a:r>
              <a:rPr lang="uk-UA" sz="2400" b="1">
                <a:solidFill>
                  <a:srgbClr val="FFFF00"/>
                </a:solidFill>
              </a:rPr>
              <a:t>статті в НМБ  </a:t>
            </a:r>
            <a:r>
              <a:rPr lang="en-US" sz="2400" b="1">
                <a:solidFill>
                  <a:srgbClr val="FFFF00"/>
                </a:solidFill>
              </a:rPr>
              <a:t>Scopus, WoS</a:t>
            </a:r>
            <a:r>
              <a:rPr lang="uk-UA" sz="2400" b="1">
                <a:solidFill>
                  <a:srgbClr val="FFFF00"/>
                </a:solidFill>
              </a:rPr>
              <a:t>;</a:t>
            </a:r>
          </a:p>
          <a:p>
            <a:pPr marL="342900" indent="-342900" algn="ctr">
              <a:buFontTx/>
              <a:buAutoNum type="arabicParenR"/>
            </a:pPr>
            <a:r>
              <a:rPr lang="uk-UA" sz="2400" b="1">
                <a:solidFill>
                  <a:srgbClr val="FFFF00"/>
                </a:solidFill>
              </a:rPr>
              <a:t>Фахові статті;</a:t>
            </a:r>
          </a:p>
          <a:p>
            <a:pPr marL="342900" indent="-342900" algn="ctr">
              <a:buFontTx/>
              <a:buAutoNum type="arabicParenR"/>
            </a:pPr>
            <a:r>
              <a:rPr lang="uk-UA" sz="2400" b="1">
                <a:solidFill>
                  <a:srgbClr val="FFFF00"/>
                </a:solidFill>
              </a:rPr>
              <a:t>Закордонні монографії, у т.ч. іноземними мовами</a:t>
            </a:r>
            <a:endParaRPr lang="ru-RU" sz="2400" b="1">
              <a:solidFill>
                <a:srgbClr val="FFFF00"/>
              </a:solidFill>
            </a:endParaRPr>
          </a:p>
        </p:txBody>
      </p:sp>
      <p:sp>
        <p:nvSpPr>
          <p:cNvPr id="68615" name="AutoShape 6"/>
          <p:cNvSpPr>
            <a:spLocks noChangeArrowheads="1"/>
          </p:cNvSpPr>
          <p:nvPr/>
        </p:nvSpPr>
        <p:spPr bwMode="auto">
          <a:xfrm>
            <a:off x="296863" y="5414963"/>
            <a:ext cx="8399462" cy="12207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solidFill>
                  <a:srgbClr val="FFFF00"/>
                </a:solidFill>
              </a:rPr>
              <a:t>Спрямувати зусилля на партнерство та співпрацю </a:t>
            </a:r>
          </a:p>
          <a:p>
            <a:pPr algn="ctr"/>
            <a:r>
              <a:rPr lang="uk-UA" sz="2400" b="1">
                <a:solidFill>
                  <a:srgbClr val="FFFF00"/>
                </a:solidFill>
              </a:rPr>
              <a:t>з університетом Кардіфф (Велика Британія)</a:t>
            </a:r>
            <a:endParaRPr lang="ru-RU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WordArt 4"/>
          <p:cNvSpPr>
            <a:spLocks noChangeArrowheads="1" noChangeShapeType="1" noTextEdit="1"/>
          </p:cNvSpPr>
          <p:nvPr/>
        </p:nvSpPr>
        <p:spPr bwMode="auto">
          <a:xfrm>
            <a:off x="3044825" y="4956175"/>
            <a:ext cx="4886325" cy="152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Дякую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за увагу!</a:t>
            </a:r>
          </a:p>
        </p:txBody>
      </p:sp>
      <p:pic>
        <p:nvPicPr>
          <p:cNvPr id="69638" name="Picture 6" descr="Набір вінілових наклейок #тимоєсерденько (синьо-жовте серце руки маки  Україна) матова Набір М 520x410мм, ціна 280 грн - Prom.ua (ID#160537310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863" y="0"/>
            <a:ext cx="4733925" cy="473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5"/>
          <p:cNvSpPr>
            <a:spLocks noChangeArrowheads="1"/>
          </p:cNvSpPr>
          <p:nvPr/>
        </p:nvSpPr>
        <p:spPr bwMode="gray">
          <a:xfrm>
            <a:off x="754063" y="1443038"/>
            <a:ext cx="7940675" cy="1528762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19458" name="Group 7"/>
          <p:cNvGrpSpPr>
            <a:grpSpLocks/>
          </p:cNvGrpSpPr>
          <p:nvPr/>
        </p:nvGrpSpPr>
        <p:grpSpPr bwMode="auto">
          <a:xfrm>
            <a:off x="754063" y="1443038"/>
            <a:ext cx="1679575" cy="1528762"/>
            <a:chOff x="720" y="1488"/>
            <a:chExt cx="806" cy="808"/>
          </a:xfrm>
        </p:grpSpPr>
        <p:sp>
          <p:nvSpPr>
            <p:cNvPr id="19462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9463" name="Picture 9" descr="dro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59" name="Text Box 10"/>
          <p:cNvSpPr txBox="1">
            <a:spLocks noChangeArrowheads="1"/>
          </p:cNvSpPr>
          <p:nvPr/>
        </p:nvSpPr>
        <p:spPr bwMode="gray">
          <a:xfrm>
            <a:off x="906463" y="1751013"/>
            <a:ext cx="1069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i="1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3556" name="Text Box 23"/>
          <p:cNvSpPr txBox="1">
            <a:spLocks noChangeArrowheads="1"/>
          </p:cNvSpPr>
          <p:nvPr/>
        </p:nvSpPr>
        <p:spPr bwMode="gray">
          <a:xfrm>
            <a:off x="2433638" y="1443038"/>
            <a:ext cx="58039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uk-UA" sz="3000" b="1">
                <a:solidFill>
                  <a:schemeClr val="bg1"/>
                </a:solidFill>
                <a:latin typeface="Calibri" pitchFamily="34" charset="0"/>
              </a:rPr>
              <a:t>Підготовка 9 робіт до Всеукр. та міжнар. конкурсів студ</a:t>
            </a:r>
            <a:r>
              <a:rPr lang="uk-UA" sz="3000" b="1">
                <a:solidFill>
                  <a:schemeClr val="bg1"/>
                </a:solidFill>
              </a:rPr>
              <a:t>ент.</a:t>
            </a:r>
            <a:r>
              <a:rPr lang="uk-UA" sz="3000" b="1">
                <a:solidFill>
                  <a:schemeClr val="bg1"/>
                </a:solidFill>
                <a:latin typeface="Calibri" pitchFamily="34" charset="0"/>
              </a:rPr>
              <a:t> наукових робіт</a:t>
            </a:r>
            <a:r>
              <a:rPr lang="uk-UA" sz="2400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55306" name="Picture 10" descr="Гречаник Олена Євгенів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263" y="3581400"/>
            <a:ext cx="1276350" cy="16795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581400"/>
            <a:ext cx="1265238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19387806" algn="ctr" rotWithShape="0">
              <a:srgbClr val="006600">
                <a:alpha val="50000"/>
              </a:srgbClr>
            </a:outerShdw>
          </a:effec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86038" y="3581400"/>
            <a:ext cx="13922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rgbClr val="006600">
                <a:alpha val="50000"/>
              </a:srgbClr>
            </a:outerShdw>
          </a:effectLst>
        </p:spPr>
      </p:pic>
      <p:pic>
        <p:nvPicPr>
          <p:cNvPr id="55303" name="Picture 7" descr="Хлєбнікова Таліна Миколаївн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7563" y="3581400"/>
            <a:ext cx="1263650" cy="16795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601663" y="5414963"/>
            <a:ext cx="1068387" cy="10683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3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2740025" y="5414963"/>
            <a:ext cx="1068388" cy="10683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2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5030788" y="5414963"/>
            <a:ext cx="1068387" cy="10683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2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7321550" y="5414963"/>
            <a:ext cx="1068388" cy="10683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2</a:t>
            </a:r>
            <a:endParaRPr lang="ru-RU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62470" grpId="0" animBg="1"/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5"/>
          <p:cNvSpPr>
            <a:spLocks noChangeArrowheads="1"/>
          </p:cNvSpPr>
          <p:nvPr/>
        </p:nvSpPr>
        <p:spPr bwMode="gray">
          <a:xfrm>
            <a:off x="754063" y="1443038"/>
            <a:ext cx="7940675" cy="1528762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46083" name="Group 7"/>
          <p:cNvGrpSpPr>
            <a:grpSpLocks/>
          </p:cNvGrpSpPr>
          <p:nvPr/>
        </p:nvGrpSpPr>
        <p:grpSpPr bwMode="auto">
          <a:xfrm>
            <a:off x="754063" y="1443038"/>
            <a:ext cx="1679575" cy="1528762"/>
            <a:chOff x="720" y="1488"/>
            <a:chExt cx="806" cy="808"/>
          </a:xfrm>
        </p:grpSpPr>
        <p:sp>
          <p:nvSpPr>
            <p:cNvPr id="46084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46085" name="Picture 9" descr="dro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086" name="Text Box 10"/>
          <p:cNvSpPr txBox="1">
            <a:spLocks noChangeArrowheads="1"/>
          </p:cNvSpPr>
          <p:nvPr/>
        </p:nvSpPr>
        <p:spPr bwMode="gray">
          <a:xfrm>
            <a:off x="906463" y="1751013"/>
            <a:ext cx="1069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5400" b="1" i="1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n-US" sz="54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556" name="Text Box 23"/>
          <p:cNvSpPr txBox="1">
            <a:spLocks noChangeArrowheads="1"/>
          </p:cNvSpPr>
          <p:nvPr/>
        </p:nvSpPr>
        <p:spPr bwMode="gray">
          <a:xfrm>
            <a:off x="2433638" y="1443038"/>
            <a:ext cx="58039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3000" b="1">
                <a:solidFill>
                  <a:schemeClr val="bg1"/>
                </a:solidFill>
                <a:latin typeface="Calibri" pitchFamily="34" charset="0"/>
              </a:rPr>
              <a:t>III </a:t>
            </a:r>
            <a:r>
              <a:rPr lang="uk-UA" sz="3000" b="1">
                <a:solidFill>
                  <a:schemeClr val="bg1"/>
                </a:solidFill>
                <a:latin typeface="Calibri" pitchFamily="34" charset="0"/>
              </a:rPr>
              <a:t>місце на міжнар. конкурсі студ</a:t>
            </a:r>
            <a:r>
              <a:rPr lang="uk-UA" sz="3000" b="1">
                <a:solidFill>
                  <a:schemeClr val="bg1"/>
                </a:solidFill>
              </a:rPr>
              <a:t>ент.</a:t>
            </a:r>
            <a:r>
              <a:rPr lang="uk-UA" sz="3000" b="1">
                <a:solidFill>
                  <a:schemeClr val="bg1"/>
                </a:solidFill>
                <a:latin typeface="Calibri" pitchFamily="34" charset="0"/>
              </a:rPr>
              <a:t> наукових робіт у м. Івано-Франківськ</a:t>
            </a:r>
            <a:r>
              <a:rPr lang="uk-UA" sz="2400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55306" name="Picture 10" descr="Гречаник Олена Євгенів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6463" y="5108575"/>
            <a:ext cx="1160462" cy="15271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sp>
        <p:nvSpPr>
          <p:cNvPr id="46096" name="AutoShape 3"/>
          <p:cNvSpPr>
            <a:spLocks noChangeArrowheads="1"/>
          </p:cNvSpPr>
          <p:nvPr/>
        </p:nvSpPr>
        <p:spPr bwMode="gray">
          <a:xfrm>
            <a:off x="2281238" y="5414963"/>
            <a:ext cx="4887912" cy="1068387"/>
          </a:xfrm>
          <a:prstGeom prst="roundRect">
            <a:avLst>
              <a:gd name="adj" fmla="val 50000"/>
            </a:avLst>
          </a:prstGeom>
          <a:noFill/>
          <a:ln w="444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2600" b="1">
                <a:solidFill>
                  <a:schemeClr val="bg1"/>
                </a:solidFill>
                <a:latin typeface="Calibri" pitchFamily="34" charset="0"/>
              </a:rPr>
              <a:t>Науковий керівник</a:t>
            </a:r>
            <a:endParaRPr lang="ru-RU" sz="26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6098" name="Picture 18" descr="Новин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8413" y="3124200"/>
            <a:ext cx="126682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460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5"/>
          <p:cNvSpPr>
            <a:spLocks noChangeArrowheads="1"/>
          </p:cNvSpPr>
          <p:nvPr/>
        </p:nvSpPr>
        <p:spPr bwMode="gray">
          <a:xfrm>
            <a:off x="754063" y="1443038"/>
            <a:ext cx="7940675" cy="1528762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47107" name="Group 7"/>
          <p:cNvGrpSpPr>
            <a:grpSpLocks/>
          </p:cNvGrpSpPr>
          <p:nvPr/>
        </p:nvGrpSpPr>
        <p:grpSpPr bwMode="auto">
          <a:xfrm>
            <a:off x="754063" y="1443038"/>
            <a:ext cx="1679575" cy="1528762"/>
            <a:chOff x="720" y="1488"/>
            <a:chExt cx="806" cy="808"/>
          </a:xfrm>
        </p:grpSpPr>
        <p:sp>
          <p:nvSpPr>
            <p:cNvPr id="47108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47109" name="Picture 9" descr="dro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110" name="Text Box 10"/>
          <p:cNvSpPr txBox="1">
            <a:spLocks noChangeArrowheads="1"/>
          </p:cNvSpPr>
          <p:nvPr/>
        </p:nvSpPr>
        <p:spPr bwMode="gray">
          <a:xfrm>
            <a:off x="906463" y="1751013"/>
            <a:ext cx="1069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5400" b="1" i="1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en-US" sz="54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556" name="Text Box 23"/>
          <p:cNvSpPr txBox="1">
            <a:spLocks noChangeArrowheads="1"/>
          </p:cNvSpPr>
          <p:nvPr/>
        </p:nvSpPr>
        <p:spPr bwMode="gray">
          <a:xfrm>
            <a:off x="2433638" y="1443038"/>
            <a:ext cx="58039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3000" b="1">
                <a:solidFill>
                  <a:schemeClr val="bg1"/>
                </a:solidFill>
                <a:latin typeface="Calibri" pitchFamily="34" charset="0"/>
              </a:rPr>
              <a:t>III </a:t>
            </a:r>
            <a:r>
              <a:rPr lang="uk-UA" sz="3000" b="1">
                <a:solidFill>
                  <a:schemeClr val="bg1"/>
                </a:solidFill>
                <a:latin typeface="Calibri" pitchFamily="34" charset="0"/>
              </a:rPr>
              <a:t>місце в конкурсі есе “Моя академічна доброчесність” ХНПУ імені Г.С.Сковороди</a:t>
            </a:r>
            <a:r>
              <a:rPr lang="uk-UA" sz="2400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7113" name="AutoShape 3"/>
          <p:cNvSpPr>
            <a:spLocks noChangeArrowheads="1"/>
          </p:cNvSpPr>
          <p:nvPr/>
        </p:nvSpPr>
        <p:spPr bwMode="gray">
          <a:xfrm>
            <a:off x="2281238" y="5414963"/>
            <a:ext cx="4887912" cy="1068387"/>
          </a:xfrm>
          <a:prstGeom prst="roundRect">
            <a:avLst>
              <a:gd name="adj" fmla="val 50000"/>
            </a:avLst>
          </a:prstGeom>
          <a:noFill/>
          <a:ln w="444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2600" b="1">
                <a:solidFill>
                  <a:schemeClr val="bg1"/>
                </a:solidFill>
                <a:latin typeface="Calibri" pitchFamily="34" charset="0"/>
              </a:rPr>
              <a:t>Науковий керівник</a:t>
            </a:r>
            <a:endParaRPr lang="ru-RU" sz="26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6463" y="4956175"/>
            <a:ext cx="1220787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47117" name="Picture 13" descr="/Files/images/Омельченко С.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8413" y="3124200"/>
            <a:ext cx="1333500" cy="2009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471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5"/>
          <p:cNvSpPr>
            <a:spLocks noChangeArrowheads="1"/>
          </p:cNvSpPr>
          <p:nvPr/>
        </p:nvSpPr>
        <p:spPr bwMode="gray">
          <a:xfrm>
            <a:off x="754063" y="833438"/>
            <a:ext cx="7940675" cy="1374775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0482" name="Group 7"/>
          <p:cNvGrpSpPr>
            <a:grpSpLocks/>
          </p:cNvGrpSpPr>
          <p:nvPr/>
        </p:nvGrpSpPr>
        <p:grpSpPr bwMode="auto">
          <a:xfrm>
            <a:off x="754063" y="831850"/>
            <a:ext cx="1527175" cy="1374775"/>
            <a:chOff x="720" y="1488"/>
            <a:chExt cx="806" cy="808"/>
          </a:xfrm>
        </p:grpSpPr>
        <p:sp>
          <p:nvSpPr>
            <p:cNvPr id="20486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20487" name="Picture 9" descr="dro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3" name="Text Box 10"/>
          <p:cNvSpPr txBox="1">
            <a:spLocks noChangeArrowheads="1"/>
          </p:cNvSpPr>
          <p:nvPr/>
        </p:nvSpPr>
        <p:spPr bwMode="gray">
          <a:xfrm>
            <a:off x="906463" y="1139825"/>
            <a:ext cx="1069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5400" b="1" i="1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n-US" sz="54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0423" name="Text Box 23"/>
          <p:cNvSpPr txBox="1">
            <a:spLocks noChangeArrowheads="1"/>
          </p:cNvSpPr>
          <p:nvPr/>
        </p:nvSpPr>
        <p:spPr bwMode="gray">
          <a:xfrm>
            <a:off x="2586038" y="833438"/>
            <a:ext cx="519271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uk-UA" sz="2800" b="1">
                <a:solidFill>
                  <a:schemeClr val="bg1"/>
                </a:solidFill>
                <a:latin typeface="Calibri" pitchFamily="34" charset="0"/>
              </a:rPr>
              <a:t>Всеукраїнська науково-практична конференція (19.05.2022)</a:t>
            </a:r>
            <a:r>
              <a:rPr lang="uk-UA" sz="2400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3613" y="2360613"/>
            <a:ext cx="3195637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5"/>
          <p:cNvSpPr>
            <a:spLocks noChangeArrowheads="1"/>
          </p:cNvSpPr>
          <p:nvPr/>
        </p:nvSpPr>
        <p:spPr bwMode="gray">
          <a:xfrm>
            <a:off x="601663" y="1138238"/>
            <a:ext cx="7940675" cy="1831975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1506" name="Group 7"/>
          <p:cNvGrpSpPr>
            <a:grpSpLocks/>
          </p:cNvGrpSpPr>
          <p:nvPr/>
        </p:nvGrpSpPr>
        <p:grpSpPr bwMode="auto">
          <a:xfrm>
            <a:off x="601663" y="1290638"/>
            <a:ext cx="1679575" cy="1527175"/>
            <a:chOff x="720" y="1488"/>
            <a:chExt cx="806" cy="808"/>
          </a:xfrm>
        </p:grpSpPr>
        <p:sp>
          <p:nvSpPr>
            <p:cNvPr id="21513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21514" name="Picture 9" descr="dro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07" name="Text Box 10"/>
          <p:cNvSpPr txBox="1">
            <a:spLocks noChangeArrowheads="1"/>
          </p:cNvSpPr>
          <p:nvPr/>
        </p:nvSpPr>
        <p:spPr bwMode="gray">
          <a:xfrm>
            <a:off x="906463" y="1597025"/>
            <a:ext cx="1069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5400" b="1" i="1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n-US" sz="54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5543" name="Text Box 23"/>
          <p:cNvSpPr txBox="1">
            <a:spLocks noChangeArrowheads="1"/>
          </p:cNvSpPr>
          <p:nvPr/>
        </p:nvSpPr>
        <p:spPr bwMode="gray">
          <a:xfrm>
            <a:off x="2279650" y="1233488"/>
            <a:ext cx="58039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uk-UA" sz="2800" b="1">
                <a:solidFill>
                  <a:schemeClr val="bg1"/>
                </a:solidFill>
                <a:latin typeface="Calibri" pitchFamily="34" charset="0"/>
              </a:rPr>
              <a:t>Студентська конференція 10.11.2021 “Інновації в управлінні ЗО: теорія і практика ”</a:t>
            </a:r>
            <a:r>
              <a:rPr lang="uk-UA" sz="2400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0025" y="3887788"/>
            <a:ext cx="3673475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5"/>
          <p:cNvSpPr>
            <a:spLocks noChangeArrowheads="1"/>
          </p:cNvSpPr>
          <p:nvPr/>
        </p:nvSpPr>
        <p:spPr bwMode="gray">
          <a:xfrm>
            <a:off x="449263" y="985838"/>
            <a:ext cx="8245475" cy="1527175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2530" name="Group 7"/>
          <p:cNvGrpSpPr>
            <a:grpSpLocks/>
          </p:cNvGrpSpPr>
          <p:nvPr/>
        </p:nvGrpSpPr>
        <p:grpSpPr bwMode="auto">
          <a:xfrm>
            <a:off x="449263" y="985838"/>
            <a:ext cx="1527175" cy="1527175"/>
            <a:chOff x="720" y="1488"/>
            <a:chExt cx="806" cy="808"/>
          </a:xfrm>
        </p:grpSpPr>
        <p:sp>
          <p:nvSpPr>
            <p:cNvPr id="22539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22540" name="Picture 9" descr="dro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31" name="Text Box 10"/>
          <p:cNvSpPr txBox="1">
            <a:spLocks noChangeArrowheads="1"/>
          </p:cNvSpPr>
          <p:nvPr/>
        </p:nvSpPr>
        <p:spPr bwMode="gray">
          <a:xfrm>
            <a:off x="601663" y="1290638"/>
            <a:ext cx="1069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5400" b="1" i="1">
                <a:solidFill>
                  <a:schemeClr val="bg1"/>
                </a:solidFill>
                <a:latin typeface="Calibri" pitchFamily="34" charset="0"/>
              </a:rPr>
              <a:t>6</a:t>
            </a:r>
            <a:endParaRPr lang="en-US" sz="54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7591" name="Text Box 23"/>
          <p:cNvSpPr txBox="1">
            <a:spLocks noChangeArrowheads="1"/>
          </p:cNvSpPr>
          <p:nvPr/>
        </p:nvSpPr>
        <p:spPr bwMode="gray">
          <a:xfrm>
            <a:off x="2128838" y="985838"/>
            <a:ext cx="62611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uk-UA" sz="2400" b="1">
                <a:solidFill>
                  <a:schemeClr val="bg1"/>
                </a:solidFill>
              </a:rPr>
              <a:t>Міжнародне стажування НПП кафедри в Польщі (Люблін, Люблінський науково-дослідний інститут, 45</a:t>
            </a:r>
            <a:r>
              <a:rPr lang="uk-UA" sz="2400" b="1">
                <a:solidFill>
                  <a:schemeClr val="bg1"/>
                </a:solidFill>
                <a:latin typeface="Calibri" pitchFamily="34" charset="0"/>
              </a:rPr>
              <a:t> год)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063" y="2817813"/>
            <a:ext cx="13922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rgbClr val="006600">
                <a:alpha val="50000"/>
              </a:srgbClr>
            </a:outerShdw>
          </a:effec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6038" y="2817813"/>
            <a:ext cx="1220787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55306" name="Picture 10" descr="Гречаник Олена Євгенів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8413" y="4803775"/>
            <a:ext cx="1276350" cy="16795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55303" name="Picture 7" descr="Хлєбнікова Таліна Миколаївн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2817813"/>
            <a:ext cx="1263650" cy="16795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0050" y="4803775"/>
            <a:ext cx="1265238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19387806" algn="ctr" rotWithShape="0">
              <a:srgbClr val="006600">
                <a:alpha val="50000"/>
              </a:srgb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063" y="2817813"/>
            <a:ext cx="13922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rgbClr val="006600">
                <a:alpha val="50000"/>
              </a:srgbClr>
            </a:outerShdw>
          </a:effectLst>
        </p:spPr>
      </p:pic>
      <p:pic>
        <p:nvPicPr>
          <p:cNvPr id="3" name="Picture 7" descr="Хлєбнікова Таліна Миколаївн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2817813"/>
            <a:ext cx="1263650" cy="16795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0050" y="4803775"/>
            <a:ext cx="1265238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19387806" algn="ctr" rotWithShape="0">
              <a:srgbClr val="006600">
                <a:alpha val="50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063" y="2817813"/>
            <a:ext cx="13922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rgbClr val="006600">
                <a:alpha val="50000"/>
              </a:srgbClr>
            </a:outerShdw>
          </a:effectLst>
        </p:spPr>
      </p:pic>
      <p:pic>
        <p:nvPicPr>
          <p:cNvPr id="6" name="Picture 7" descr="Хлєбнікова Таліна Миколаївн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2817813"/>
            <a:ext cx="1263650" cy="16795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7" name="Picture 10" descr="Гречаник Олена Євгенів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8413" y="4803775"/>
            <a:ext cx="1276350" cy="16795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0050" y="4803775"/>
            <a:ext cx="1265238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19387806" algn="ctr" rotWithShape="0">
              <a:srgbClr val="006600">
                <a:alpha val="50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063" y="2817813"/>
            <a:ext cx="13922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rgbClr val="006600">
                <a:alpha val="50000"/>
              </a:srgbClr>
            </a:outerShdw>
          </a:effectLst>
        </p:spPr>
      </p:pic>
      <p:pic>
        <p:nvPicPr>
          <p:cNvPr id="10" name="Picture 7" descr="Хлєбнікова Таліна Миколаївн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2817813"/>
            <a:ext cx="1263650" cy="16795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22551" name="Picture 18" descr="Kyiv__1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6775" y="4803775"/>
            <a:ext cx="15255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2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9175" y="2817813"/>
            <a:ext cx="1219200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520</Words>
  <Application>Microsoft Office PowerPoint</Application>
  <PresentationFormat>Экран (4:3)</PresentationFormat>
  <Paragraphs>190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Calibri</vt:lpstr>
      <vt:lpstr>Georgia</vt:lpstr>
      <vt:lpstr>맑은 고딕</vt:lpstr>
      <vt:lpstr>Arial Unicode MS</vt:lpstr>
      <vt:lpstr>Office Theme</vt:lpstr>
      <vt:lpstr>Про підсумки роботи кафедри наукових основ управління протягом 2021-2022 н. р. і завдання на новий навчальний рік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Оцінювання ЯКОСТІ викладання – надати пропозиції</vt:lpstr>
      <vt:lpstr>Слайд 29</vt:lpstr>
      <vt:lpstr>Слайд 30</vt:lpstr>
      <vt:lpstr>Слайд 31</vt:lpstr>
      <vt:lpstr>Слайд 32</vt:lpstr>
      <vt:lpstr>Завдання на наступний навчальний рік </vt:lpstr>
      <vt:lpstr>Слайд 34</vt:lpstr>
      <vt:lpstr>Слайд 35</vt:lpstr>
      <vt:lpstr>Слайд 36</vt:lpstr>
      <vt:lpstr>Слайд 37</vt:lpstr>
      <vt:lpstr>Слайд 38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Elena</cp:lastModifiedBy>
  <cp:revision>191</cp:revision>
  <dcterms:created xsi:type="dcterms:W3CDTF">2013-08-21T19:17:07Z</dcterms:created>
  <dcterms:modified xsi:type="dcterms:W3CDTF">2022-08-29T23:10:54Z</dcterms:modified>
</cp:coreProperties>
</file>